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65" r:id="rId2"/>
    <p:sldId id="256" r:id="rId3"/>
    <p:sldId id="274" r:id="rId4"/>
    <p:sldId id="275" r:id="rId5"/>
    <p:sldId id="259" r:id="rId6"/>
    <p:sldId id="267" r:id="rId7"/>
    <p:sldId id="273" r:id="rId8"/>
    <p:sldId id="268" r:id="rId9"/>
    <p:sldId id="269" r:id="rId10"/>
    <p:sldId id="260" r:id="rId11"/>
    <p:sldId id="270" r:id="rId12"/>
    <p:sldId id="271" r:id="rId13"/>
    <p:sldId id="262" r:id="rId14"/>
    <p:sldId id="276" r:id="rId15"/>
    <p:sldId id="266" r:id="rId16"/>
    <p:sldId id="272" r:id="rId17"/>
    <p:sldId id="278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DB125-093D-4D4C-ACD6-565CD44CF561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B2222F-1676-4F25-A62A-77771CBC3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053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6913D35-0990-455C-BA3F-2E607E666FA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2D1ADE8-5425-4D53-BDD5-AC04A099840C}" type="datetimeFigureOut">
              <a:rPr lang="cs-CZ" smtClean="0"/>
              <a:t>16.6.2014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074102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Josef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Gorčík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STZ.1813.1U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Zednické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Výrobní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proces měkké výztuže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žáky s 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výrobním procesem při přípravě výztuže.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- ano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Výrobní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proces měkké výztuže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15.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7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475656" y="148478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           Strojní zařízení - Pracovní </a:t>
            </a:r>
            <a:r>
              <a:rPr lang="cs-CZ" sz="2400" b="1" dirty="0" smtClean="0"/>
              <a:t>proces s výztuží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Pracovní </a:t>
            </a:r>
            <a:r>
              <a:rPr lang="cs-CZ" dirty="0"/>
              <a:t>proces </a:t>
            </a:r>
            <a:r>
              <a:rPr lang="cs-CZ" dirty="0" smtClean="0"/>
              <a:t>s výztuží zahrnuje: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Dopravu, skladování, rovnání, dělení,</a:t>
            </a:r>
          </a:p>
          <a:p>
            <a:r>
              <a:rPr lang="cs-CZ" dirty="0"/>
              <a:t>o</a:t>
            </a:r>
            <a:r>
              <a:rPr lang="cs-CZ" dirty="0" smtClean="0"/>
              <a:t>hýbání a svařování.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98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Skladování dle průměru</a:t>
            </a:r>
            <a:endParaRPr lang="cs-CZ" dirty="0"/>
          </a:p>
        </p:txBody>
      </p:sp>
      <p:pic>
        <p:nvPicPr>
          <p:cNvPr id="2050" name="Picture 2" descr="C:\Documents and Settings\Ing. Petr Hajný\Plocha\foto-Dumy 2\Dumy foto 0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35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Skladování :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Stropní nosníky</a:t>
            </a:r>
            <a:endParaRPr lang="cs-CZ" dirty="0"/>
          </a:p>
        </p:txBody>
      </p:sp>
      <p:pic>
        <p:nvPicPr>
          <p:cNvPr id="3074" name="Picture 2" descr="C:\Documents and Settings\Ing. Petr Hajný\Plocha\foto-Dumy 2\Dumy foto 09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Kari  sítě</a:t>
            </a:r>
            <a:endParaRPr lang="cs-CZ" dirty="0"/>
          </a:p>
        </p:txBody>
      </p:sp>
      <p:pic>
        <p:nvPicPr>
          <p:cNvPr id="3075" name="Picture 3" descr="C:\Documents and Settings\Ing. Petr Hajný\Plocha\foto-Dumy 2\Dumy foto 09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65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        Rovnání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rovná </a:t>
            </a:r>
            <a:r>
              <a:rPr lang="cs-CZ" dirty="0"/>
              <a:t>se ocel do průměru 14 </a:t>
            </a:r>
            <a:r>
              <a:rPr lang="cs-CZ" dirty="0" smtClean="0"/>
              <a:t>mm z</a:t>
            </a:r>
            <a:r>
              <a:rPr lang="cs-CZ" dirty="0"/>
              <a:t> kotoučů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87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Rovnačky</a:t>
            </a:r>
            <a:endParaRPr lang="cs-CZ" dirty="0"/>
          </a:p>
        </p:txBody>
      </p:sp>
      <p:pic>
        <p:nvPicPr>
          <p:cNvPr id="1026" name="Picture 2" descr="C:\Documents and Settings\Ing. Petr Hajný\Plocha\foto-Dumy\Prefa Kojetín 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32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     Ohýbání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ohýbá se betonářská ocel do průměru 30mm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23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Ohýbání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Ruční ohýbačka</a:t>
            </a:r>
            <a:endParaRPr lang="cs-CZ" dirty="0"/>
          </a:p>
        </p:txBody>
      </p:sp>
      <p:pic>
        <p:nvPicPr>
          <p:cNvPr id="2050" name="Picture 2" descr="C:\Documents and Settings\Ing. Petr Hajný\Plocha\foto-Dumy\Dumy foto 0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2709" y="2174875"/>
            <a:ext cx="296658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 Strojní ohýbačka</a:t>
            </a:r>
            <a:endParaRPr lang="cs-CZ" dirty="0"/>
          </a:p>
        </p:txBody>
      </p:sp>
      <p:pic>
        <p:nvPicPr>
          <p:cNvPr id="2051" name="Picture 3" descr="C:\Documents and Settings\Ing. Petr Hajný\Plocha\foto-Dumy\Prefa Kojetín 00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98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Rolny na ohýbání</a:t>
            </a:r>
            <a:endParaRPr lang="cs-CZ" dirty="0"/>
          </a:p>
        </p:txBody>
      </p:sp>
      <p:pic>
        <p:nvPicPr>
          <p:cNvPr id="3074" name="Picture 2" descr="C:\Documents and Settings\Ing. Petr Hajný\Plocha\foto-Dumy\Prefa Kojetín 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97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Dělení </a:t>
            </a:r>
            <a:r>
              <a:rPr lang="cs-CZ" dirty="0"/>
              <a:t>– na požadovanou délku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elektrická </a:t>
            </a:r>
            <a:r>
              <a:rPr lang="cs-CZ" dirty="0"/>
              <a:t>přenosná </a:t>
            </a:r>
            <a:r>
              <a:rPr lang="cs-CZ" dirty="0" smtClean="0"/>
              <a:t>stříhačka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            ruční mechanická </a:t>
            </a:r>
            <a:r>
              <a:rPr lang="cs-CZ" dirty="0"/>
              <a:t>stříhačka </a:t>
            </a:r>
          </a:p>
          <a:p>
            <a:r>
              <a:rPr lang="cs-CZ" dirty="0" smtClean="0"/>
              <a:t>           ruční pákové nůžky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726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Nůžky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Ruční pákové </a:t>
            </a:r>
            <a:endParaRPr lang="cs-CZ" dirty="0"/>
          </a:p>
        </p:txBody>
      </p:sp>
      <p:pic>
        <p:nvPicPr>
          <p:cNvPr id="4098" name="Picture 2" descr="C:\Documents and Settings\Ing. Petr Hajný\Plocha\foto-Dumy\Dumy foto 0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2709" y="2174875"/>
            <a:ext cx="296658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Strojní nůžky</a:t>
            </a:r>
            <a:endParaRPr lang="cs-CZ" dirty="0"/>
          </a:p>
        </p:txBody>
      </p:sp>
      <p:pic>
        <p:nvPicPr>
          <p:cNvPr id="4099" name="Picture 3" descr="C:\Documents and Settings\Ing. Petr Hajný\Plocha\foto-Dumy\Prefa Kojetín 01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5109" y="2174875"/>
            <a:ext cx="296658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48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Nastříhané kusy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Dělená výztuž netříděná</a:t>
            </a:r>
            <a:endParaRPr lang="cs-CZ" dirty="0"/>
          </a:p>
        </p:txBody>
      </p:sp>
      <p:pic>
        <p:nvPicPr>
          <p:cNvPr id="5122" name="Picture 2" descr="C:\Documents and Settings\Ing. Petr Hajný\Plocha\foto-Dumy\Prefa Kojetín 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text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Nedělená výztuž</a:t>
            </a:r>
            <a:endParaRPr lang="cs-CZ" dirty="0"/>
          </a:p>
        </p:txBody>
      </p:sp>
      <p:pic>
        <p:nvPicPr>
          <p:cNvPr id="5123" name="Picture 3" descr="C:\Documents and Settings\Ing. Petr Hajný\Plocha\foto-Dumy\Prefa Kojetín 00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scene3d>
            <a:camera prst="orthographicFront">
              <a:rot lat="0" lon="0" rev="162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41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 Svařování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je spojování dvou materiálů</a:t>
            </a:r>
          </a:p>
          <a:p>
            <a:pPr marL="0" indent="0">
              <a:buNone/>
            </a:pPr>
            <a:r>
              <a:rPr lang="cs-CZ" dirty="0" smtClean="0"/>
              <a:t>                     např. svařování </a:t>
            </a:r>
            <a:r>
              <a:rPr lang="cs-CZ" dirty="0"/>
              <a:t>ocelové sítě (kari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                     svařování bez přidání přídavného materiálu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49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            Svařování výztuže</a:t>
            </a:r>
            <a:endParaRPr lang="cs-CZ"/>
          </a:p>
        </p:txBody>
      </p:sp>
      <p:pic>
        <p:nvPicPr>
          <p:cNvPr id="1026" name="Picture 2" descr="E:\svař.výztuž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999" y="1600200"/>
            <a:ext cx="3216402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15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Ing. Petr Hajný\Plocha\foto-Dumy\Dumy foto 0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0400" y="-1447800"/>
            <a:ext cx="130048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02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Připravená výztuž na betonáž</a:t>
            </a:r>
            <a:endParaRPr lang="cs-CZ" dirty="0"/>
          </a:p>
        </p:txBody>
      </p:sp>
      <p:pic>
        <p:nvPicPr>
          <p:cNvPr id="1026" name="Picture 2" descr="C:\Documents and Settings\Ing. Petr Hajný\Plocha\foto 3\dum2 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7602" y="1735282"/>
            <a:ext cx="6039196" cy="453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06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mtClean="0"/>
          </a:p>
          <a:p>
            <a:r>
              <a:rPr lang="cs-CZ" smtClean="0"/>
              <a:t>Co </a:t>
            </a:r>
            <a:r>
              <a:rPr lang="cs-CZ" dirty="0" smtClean="0"/>
              <a:t>zahrnuje práce s výztuží ?</a:t>
            </a:r>
          </a:p>
          <a:p>
            <a:r>
              <a:rPr lang="cs-CZ" dirty="0" smtClean="0"/>
              <a:t>Popiš činnosti (dělení, ohýbání, svařování) s výztuží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50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1"/>
          <p:cNvSpPr txBox="1"/>
          <p:nvPr/>
        </p:nvSpPr>
        <p:spPr>
          <a:xfrm>
            <a:off x="2693729" y="2828835"/>
            <a:ext cx="37565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Použitá literatura: učebnice pro</a:t>
            </a:r>
          </a:p>
          <a:p>
            <a:pPr algn="ctr"/>
            <a:r>
              <a:rPr lang="cs-CZ" dirty="0" smtClean="0"/>
              <a:t>odborná učiliště, ISBN 80-7320-079-1</a:t>
            </a:r>
          </a:p>
          <a:p>
            <a:endParaRPr lang="cs-CZ" dirty="0"/>
          </a:p>
          <a:p>
            <a:pPr algn="ctr"/>
            <a:r>
              <a:rPr lang="cs-CZ" dirty="0" smtClean="0"/>
              <a:t>Obrázky jsou osobním dílem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43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149</TotalTime>
  <Words>240</Words>
  <Application>Microsoft Office PowerPoint</Application>
  <PresentationFormat>Předvádění na obrazovce (4:3)</PresentationFormat>
  <Paragraphs>87</Paragraphs>
  <Slides>18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Arial CE</vt:lpstr>
      <vt:lpstr>Calibri</vt:lpstr>
      <vt:lpstr>Cambria</vt:lpstr>
      <vt:lpstr>Times New Roman</vt:lpstr>
      <vt:lpstr>Sousedství</vt:lpstr>
      <vt:lpstr>Prezentace aplikace PowerPoint</vt:lpstr>
      <vt:lpstr>Pracovní proces s výztuží zahrnuje:</vt:lpstr>
      <vt:lpstr>       Skladování dle průměru</vt:lpstr>
      <vt:lpstr>                   Skladování :</vt:lpstr>
      <vt:lpstr>                             Rovnání</vt:lpstr>
      <vt:lpstr>                     Rovnačky</vt:lpstr>
      <vt:lpstr>                          Ohýbání</vt:lpstr>
      <vt:lpstr>                     Ohýbání</vt:lpstr>
      <vt:lpstr>               Rolny na ohýbání</vt:lpstr>
      <vt:lpstr>     Dělení – na požadovanou délku </vt:lpstr>
      <vt:lpstr>                          Nůžky</vt:lpstr>
      <vt:lpstr>                   Nastříhané kusy</vt:lpstr>
      <vt:lpstr>                      Svařování</vt:lpstr>
      <vt:lpstr>              Svařování výztuže</vt:lpstr>
      <vt:lpstr>Prezentace aplikace PowerPoint</vt:lpstr>
      <vt:lpstr>Připravená výztuž na betonáž</vt:lpstr>
      <vt:lpstr>               Kontrolní otázky:</vt:lpstr>
      <vt:lpstr>Prezentace aplikace PowerPoint</vt:lpstr>
    </vt:vector>
  </TitlesOfParts>
  <Company>SŠHS Kroměříž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Výrobní proces měkké výztuže zahrnuje.</dc:title>
  <dc:creator>Josef Gorčík</dc:creator>
  <cp:lastModifiedBy>Zdeněk Laski</cp:lastModifiedBy>
  <cp:revision>38</cp:revision>
  <dcterms:created xsi:type="dcterms:W3CDTF">2012-05-24T07:33:14Z</dcterms:created>
  <dcterms:modified xsi:type="dcterms:W3CDTF">2014-06-16T11:18:34Z</dcterms:modified>
</cp:coreProperties>
</file>