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56" r:id="rId3"/>
    <p:sldId id="257" r:id="rId4"/>
    <p:sldId id="260" r:id="rId5"/>
    <p:sldId id="259" r:id="rId6"/>
    <p:sldId id="261" r:id="rId7"/>
    <p:sldId id="264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C15D6-2C40-4823-90F8-114B6B28E2B2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E12E84-25C1-4CAF-9D65-89599EDB10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213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EE9BAB2D-23B8-4713-A658-9D28F02C22E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533F70B-84C6-4EFB-908A-F0B3A50B095C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775263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STZ.1814.1U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na omítání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stroji na omítání.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na omítání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1484784"/>
            <a:ext cx="5857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              Strojní zařízení -  </a:t>
            </a:r>
            <a:r>
              <a:rPr lang="cs-CZ" sz="2400" b="1" dirty="0" smtClean="0"/>
              <a:t>Stroje na omítání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Stroje na </a:t>
            </a:r>
            <a:r>
              <a:rPr lang="cs-CZ" dirty="0" smtClean="0"/>
              <a:t>omítání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Nám ulehčují a usnadňují práci.</a:t>
            </a:r>
          </a:p>
          <a:p>
            <a:r>
              <a:rPr lang="cs-CZ" dirty="0" smtClean="0"/>
              <a:t>Jsou to: strojní omítačky nebo omítací zařízení.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2210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Omítací zařízení  </a:t>
            </a:r>
            <a:br>
              <a:rPr lang="cs-CZ" dirty="0" smtClean="0"/>
            </a:br>
            <a:r>
              <a:rPr lang="cs-CZ" dirty="0" smtClean="0"/>
              <a:t>   se skládá ze zásobníku a omítačky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Documents and Settings\Ing. Petr Hajný\Plocha\fotky dum10\stroj.omítačka dům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556792"/>
            <a:ext cx="5688632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45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Složení omítačky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r>
              <a:rPr lang="cs-CZ" dirty="0" smtClean="0"/>
              <a:t> násypka (nasype se suchá směs)</a:t>
            </a:r>
          </a:p>
          <a:p>
            <a:pPr indent="-342900"/>
            <a:r>
              <a:rPr lang="cs-CZ" dirty="0" smtClean="0"/>
              <a:t> šnek (na promíchání směsi)</a:t>
            </a:r>
          </a:p>
          <a:p>
            <a:pPr indent="-342900"/>
            <a:r>
              <a:rPr lang="cs-CZ" dirty="0" smtClean="0"/>
              <a:t> elektromotor s převodovkou (pohon stroje)</a:t>
            </a:r>
          </a:p>
          <a:p>
            <a:pPr indent="-342900"/>
            <a:r>
              <a:rPr lang="cs-CZ" dirty="0" smtClean="0"/>
              <a:t> vodní naplň</a:t>
            </a:r>
          </a:p>
          <a:p>
            <a:r>
              <a:rPr lang="cs-CZ" dirty="0" smtClean="0"/>
              <a:t> speciální čerpadlo</a:t>
            </a:r>
          </a:p>
          <a:p>
            <a:r>
              <a:rPr lang="cs-CZ" dirty="0" smtClean="0"/>
              <a:t> omítací pistole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23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Ukázka strojních omítaček: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00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2050" name="Picture 2" descr="E:\stroj.omízač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1500" y="-5715000"/>
            <a:ext cx="10287000" cy="18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8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E:\omítač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72000" y="-1714500"/>
            <a:ext cx="18288000" cy="1028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905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Kontrolní otázky: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Vysvětlete pojem strojní omítání.</a:t>
            </a:r>
          </a:p>
          <a:p>
            <a:r>
              <a:rPr lang="cs-CZ" dirty="0" smtClean="0"/>
              <a:t>Uveďte příklady použití strojní omítačky.</a:t>
            </a:r>
          </a:p>
          <a:p>
            <a:r>
              <a:rPr lang="cs-CZ" dirty="0" smtClean="0"/>
              <a:t>Popište složení strojní omítačky.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66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35730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92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70</TotalTime>
  <Words>171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Stroje na omítání</vt:lpstr>
      <vt:lpstr>                      Omítací zařízení      se skládá ze zásobníku a omítačky  </vt:lpstr>
      <vt:lpstr>                             Složení omítačky</vt:lpstr>
      <vt:lpstr>                         Ukázka strojních omítaček:</vt:lpstr>
      <vt:lpstr>Prezentace aplikace PowerPoint</vt:lpstr>
      <vt:lpstr>Prezentace aplikace PowerPoint</vt:lpstr>
      <vt:lpstr>               Kontrolní otázky: 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Stroje na omítání.</dc:title>
  <dc:creator>Josef Gorčík</dc:creator>
  <cp:lastModifiedBy>Zdeněk Laski</cp:lastModifiedBy>
  <cp:revision>29</cp:revision>
  <dcterms:created xsi:type="dcterms:W3CDTF">2012-05-24T08:39:25Z</dcterms:created>
  <dcterms:modified xsi:type="dcterms:W3CDTF">2014-06-16T11:19:00Z</dcterms:modified>
</cp:coreProperties>
</file>