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05E7D-C013-4A91-993E-D294E9260D01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E97E8C-01B9-4E05-A050-D16707C2EE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259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10FAA0E5-1B00-4677-8BD2-B186A84FF76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3A1328-9C4B-4EB8-A4D9-5F7082C3123A}" type="datetimeFigureOut">
              <a:rPr lang="cs-CZ" smtClean="0"/>
              <a:t>16.6.2014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37134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Josef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Gorčík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STZ.1817.1U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Zednické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pro dokončovací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žáky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stroji  pro dokončovací práce.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-ano-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pro dokončovací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30.6.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55576" y="148478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                      Strojní </a:t>
            </a:r>
            <a:r>
              <a:rPr lang="cs-CZ" sz="2400" b="1" dirty="0" smtClean="0"/>
              <a:t>zařízení - Stroje na dokončovací práce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0824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Stroje pro dokončovací </a:t>
            </a:r>
            <a:r>
              <a:rPr lang="cs-CZ" dirty="0" smtClean="0"/>
              <a:t>práce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ro stavební obory zedník, tesař, truhlář, malíř, klempíř, zámečník a instalatér.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05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Zednické </a:t>
            </a:r>
            <a:r>
              <a:rPr lang="cs-CZ" dirty="0"/>
              <a:t>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Řezačka obkladů</a:t>
            </a:r>
            <a:endParaRPr lang="cs-CZ" dirty="0"/>
          </a:p>
        </p:txBody>
      </p:sp>
      <p:pic>
        <p:nvPicPr>
          <p:cNvPr id="1026" name="Picture 2" descr="C:\Documents and Settings\Ing. Petr Hajný\Plocha\foto-Dumy\Dumy foto 0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Vysoušecí agregáty</a:t>
            </a:r>
            <a:endParaRPr lang="cs-CZ" dirty="0"/>
          </a:p>
        </p:txBody>
      </p:sp>
      <p:pic>
        <p:nvPicPr>
          <p:cNvPr id="1027" name="Picture 3" descr="C:\Documents and Settings\Ing. Petr Hajný\Plocha\foto-Dumy\Dumy foto 02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40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Tesařské </a:t>
            </a:r>
            <a:r>
              <a:rPr lang="cs-CZ" dirty="0"/>
              <a:t>a parketářské 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Elektrická bruska</a:t>
            </a:r>
            <a:endParaRPr lang="cs-CZ" dirty="0"/>
          </a:p>
        </p:txBody>
      </p:sp>
      <p:pic>
        <p:nvPicPr>
          <p:cNvPr id="1028" name="Picture 4" descr="C:\Documents and Settings\Ing. Petr Hajný\Plocha\foto-Dumy\Dumy foto 06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Pokosová</a:t>
            </a:r>
            <a:r>
              <a:rPr lang="cs-CZ" dirty="0" smtClean="0"/>
              <a:t> pila na dřevo</a:t>
            </a:r>
            <a:endParaRPr lang="cs-CZ" dirty="0"/>
          </a:p>
        </p:txBody>
      </p:sp>
      <p:pic>
        <p:nvPicPr>
          <p:cNvPr id="1027" name="Picture 3" descr="C:\Documents and Settings\Ing. Petr Hajný\Plocha\foto-Dumy\Dumy foto 02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73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Malířské </a:t>
            </a:r>
            <a:r>
              <a:rPr lang="cs-CZ" dirty="0"/>
              <a:t>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Vzduchové kompresory</a:t>
            </a:r>
            <a:endParaRPr lang="cs-CZ" dirty="0"/>
          </a:p>
        </p:txBody>
      </p:sp>
      <p:pic>
        <p:nvPicPr>
          <p:cNvPr id="2051" name="Picture 3" descr="C:\Documents and Settings\Ing. Petr Hajný\Plocha\foto-Dumy\Dumy foto 0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        Stříkací pistole</a:t>
            </a:r>
            <a:endParaRPr lang="cs-CZ" dirty="0"/>
          </a:p>
        </p:txBody>
      </p:sp>
      <p:pic>
        <p:nvPicPr>
          <p:cNvPr id="2050" name="Picture 2" descr="C:\Documents and Settings\Ing. Petr Hajný\Plocha\foto-Dumy\Dumy foto 05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109" y="2174875"/>
            <a:ext cx="296658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55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Zámečnické </a:t>
            </a:r>
            <a:r>
              <a:rPr lang="cs-CZ" dirty="0"/>
              <a:t>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Stolová bruska</a:t>
            </a:r>
            <a:endParaRPr lang="cs-CZ" dirty="0"/>
          </a:p>
        </p:txBody>
      </p:sp>
      <p:pic>
        <p:nvPicPr>
          <p:cNvPr id="4098" name="Picture 2" descr="C:\Documents and Settings\Ing. Petr Hajný\Plocha\foto-Dumy\Dumy foto 0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Svářecí agregát</a:t>
            </a:r>
            <a:endParaRPr lang="cs-CZ" dirty="0"/>
          </a:p>
        </p:txBody>
      </p:sp>
      <p:pic>
        <p:nvPicPr>
          <p:cNvPr id="3074" name="Picture 2" descr="C:\Documents and Settings\Ing. Petr Hajný\Plocha\foto-Dumy\Dumy foto 03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26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Klempířské </a:t>
            </a:r>
            <a:r>
              <a:rPr lang="cs-CZ" dirty="0"/>
              <a:t>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Hořák na propan-butan</a:t>
            </a:r>
            <a:endParaRPr lang="cs-CZ" dirty="0"/>
          </a:p>
        </p:txBody>
      </p:sp>
      <p:pic>
        <p:nvPicPr>
          <p:cNvPr id="2050" name="Picture 2" descr="C:\Documents and Settings\Ing. Petr Hajný\Plocha\foto-Dumy\Dumy foto 0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Elektrické nářadí</a:t>
            </a:r>
            <a:endParaRPr lang="cs-CZ" dirty="0"/>
          </a:p>
        </p:txBody>
      </p:sp>
      <p:pic>
        <p:nvPicPr>
          <p:cNvPr id="4098" name="Picture 2" descr="C:\Documents and Settings\Ing. Petr Hajný\Plocha\foto-Dumy\Dumy foto 06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00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Instalatérské </a:t>
            </a:r>
            <a:r>
              <a:rPr lang="cs-CZ" dirty="0"/>
              <a:t>práce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Teplovzdušný fén</a:t>
            </a:r>
            <a:endParaRPr lang="cs-CZ" dirty="0"/>
          </a:p>
        </p:txBody>
      </p:sp>
      <p:pic>
        <p:nvPicPr>
          <p:cNvPr id="3074" name="Picture 2" descr="C:\Documents and Settings\Ing. Petr Hajný\Plocha\foto-Dumy\Dumy foto 0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      Svářečka plastů</a:t>
            </a:r>
            <a:endParaRPr lang="cs-CZ" dirty="0"/>
          </a:p>
        </p:txBody>
      </p:sp>
      <p:pic>
        <p:nvPicPr>
          <p:cNvPr id="3076" name="Picture 4" descr="C:\Documents and Settings\Ing. Petr Hajný\Plocha\foto-Dumy\Svářečka 00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scene3d>
            <a:camera prst="orthographicFront">
              <a:rot lat="0" lon="0" rev="162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51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Kontrolní otázky: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Jaké pily používáme  k řezání stavebního materiálů?</a:t>
            </a:r>
          </a:p>
          <a:p>
            <a:r>
              <a:rPr lang="cs-CZ" dirty="0" smtClean="0"/>
              <a:t>Jaký je rozdíl mezi vrtačkou a vrtacím kladivem?</a:t>
            </a:r>
          </a:p>
          <a:p>
            <a:r>
              <a:rPr lang="cs-CZ" dirty="0" smtClean="0"/>
              <a:t>Jak dělíme dokončovací práce na stavbách podle profesního hlediska?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07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1"/>
          <p:cNvSpPr txBox="1"/>
          <p:nvPr/>
        </p:nvSpPr>
        <p:spPr>
          <a:xfrm>
            <a:off x="2693729" y="2828835"/>
            <a:ext cx="37565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Použitá literatura: učebnice pro</a:t>
            </a:r>
          </a:p>
          <a:p>
            <a:pPr algn="ctr"/>
            <a:r>
              <a:rPr lang="cs-CZ" dirty="0" smtClean="0"/>
              <a:t>odborná učiliště, ISBN 80-7320-079-1</a:t>
            </a:r>
          </a:p>
          <a:p>
            <a:endParaRPr lang="cs-CZ" dirty="0"/>
          </a:p>
          <a:p>
            <a:pPr algn="ctr"/>
            <a:r>
              <a:rPr lang="cs-CZ" dirty="0" smtClean="0"/>
              <a:t>Obrázky jsou osobním dílem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65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56</TotalTime>
  <Words>188</Words>
  <Application>Microsoft Office PowerPoint</Application>
  <PresentationFormat>Předvádění na obrazovce (4:3)</PresentationFormat>
  <Paragraphs>64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Arial CE</vt:lpstr>
      <vt:lpstr>Calibri</vt:lpstr>
      <vt:lpstr>Cambria</vt:lpstr>
      <vt:lpstr>Times New Roman</vt:lpstr>
      <vt:lpstr>Sousedství</vt:lpstr>
      <vt:lpstr>Prezentace aplikace PowerPoint</vt:lpstr>
      <vt:lpstr>Stroje pro dokončovací práce</vt:lpstr>
      <vt:lpstr>                                       Zednické práce </vt:lpstr>
      <vt:lpstr>              Tesařské a parketářské práce </vt:lpstr>
      <vt:lpstr>                                        Malířské práce </vt:lpstr>
      <vt:lpstr>                                    Zámečnické práce </vt:lpstr>
      <vt:lpstr>                                       Klempířské práce </vt:lpstr>
      <vt:lpstr>                                  Instalatérské práce </vt:lpstr>
      <vt:lpstr>             Kontrolní otázky:</vt:lpstr>
      <vt:lpstr>Prezentace aplikace PowerPoint</vt:lpstr>
    </vt:vector>
  </TitlesOfParts>
  <Company>SŠHS Kroměříž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Stroje pro dokončovací práce.</dc:title>
  <dc:creator>Josef Gorčík</dc:creator>
  <cp:lastModifiedBy>Zdeněk Laski</cp:lastModifiedBy>
  <cp:revision>28</cp:revision>
  <dcterms:created xsi:type="dcterms:W3CDTF">2012-05-25T05:31:58Z</dcterms:created>
  <dcterms:modified xsi:type="dcterms:W3CDTF">2014-06-16T11:20:11Z</dcterms:modified>
</cp:coreProperties>
</file>