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61" r:id="rId4"/>
    <p:sldId id="263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E23C9-DB52-4D7F-A455-65E2C0A406F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5D1E3-5358-4787-B436-F8945D013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67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5060967-77D3-44FA-99D7-51FAE6BBBFF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49E5446-7DB7-45AE-A394-6883C197CEF8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57665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STZ.1818.1U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Automobilové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míchačky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automobilovými míchačky.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Automobilové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míchačky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5.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6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07704" y="1484784"/>
            <a:ext cx="4921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Strojní </a:t>
            </a:r>
            <a:r>
              <a:rPr lang="cs-CZ" sz="2400" b="1" dirty="0" smtClean="0"/>
              <a:t>zařízení – Auto. míchačky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4238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4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Automobilové míchačky.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Slouží pro výrobu během jízdy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Nebo jako domíchávače na dopravu betonu.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18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Automobilová míchačka</a:t>
            </a:r>
            <a:endParaRPr lang="cs-CZ" dirty="0"/>
          </a:p>
        </p:txBody>
      </p:sp>
      <p:pic>
        <p:nvPicPr>
          <p:cNvPr id="1026" name="Picture 2" descr="C:\Documents and Settings\Ing. Petr Hajný\Plocha\foto 3\dum2 01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7602" y="1735282"/>
            <a:ext cx="6039196" cy="453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98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Jaký je rozdíl mezi </a:t>
            </a:r>
            <a:r>
              <a:rPr lang="cs-CZ" dirty="0" err="1" smtClean="0"/>
              <a:t>autodomíchavačem</a:t>
            </a:r>
            <a:r>
              <a:rPr lang="cs-CZ" dirty="0" smtClean="0"/>
              <a:t> a automobilovou míchačkou?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12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26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27</TotalTime>
  <Words>125</Words>
  <Application>Microsoft Office PowerPoint</Application>
  <PresentationFormat>Předvádění na obrazovce (4:3)</PresentationFormat>
  <Paragraphs>46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1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Automobilové míchačky.</vt:lpstr>
      <vt:lpstr>Automobilová míchačka</vt:lpstr>
      <vt:lpstr>          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Automobilové míchačky.</dc:title>
  <dc:creator>Josef Gorčík</dc:creator>
  <cp:lastModifiedBy>Zdeněk Laski</cp:lastModifiedBy>
  <cp:revision>29</cp:revision>
  <dcterms:created xsi:type="dcterms:W3CDTF">2012-05-24T07:17:29Z</dcterms:created>
  <dcterms:modified xsi:type="dcterms:W3CDTF">2014-06-16T11:20:48Z</dcterms:modified>
</cp:coreProperties>
</file>