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59" r:id="rId6"/>
    <p:sldId id="260" r:id="rId7"/>
    <p:sldId id="266" r:id="rId8"/>
    <p:sldId id="267" r:id="rId9"/>
    <p:sldId id="261" r:id="rId10"/>
    <p:sldId id="264" r:id="rId11"/>
    <p:sldId id="262" r:id="rId12"/>
    <p:sldId id="263" r:id="rId13"/>
    <p:sldId id="265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99" d="100"/>
          <a:sy n="99" d="100"/>
        </p:scale>
        <p:origin x="-2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81550F-F98E-46E5-AA6F-8AB66E03F702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84B5FA-0128-4EA0-88B1-6628D368CF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5265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3509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1312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5921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9274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2314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5210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0458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6128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4121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6220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204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4682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2D88D8-3492-43EC-B8FB-0E2424F8E90E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D2D84-B1AA-4C97-BFED-564A689E6A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7234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43110" y="1412776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ODBORNÝ VÝCVIK -  Ochranné pomůcky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52177267"/>
              </p:ext>
            </p:extLst>
          </p:nvPr>
        </p:nvGraphicFramePr>
        <p:xfrm>
          <a:off x="337423" y="1714190"/>
          <a:ext cx="8568952" cy="42854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548"/>
                <a:gridCol w="6657404"/>
              </a:tblGrid>
              <a:tr h="2667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CZ.1.07/1.5.00/34.0911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Hana Dostálová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OV.4502.2H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Střední odborné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Zemědělství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Jezdec a chovatel koní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Krmení a ošetřování koní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Prezentace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Žák, 16 - 19 let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412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Prezentace seznamuje žáky s jednotlivými druhy ochranných pomůcek pro koně a jejich použitím.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 žádné -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322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Ochranné pomůcky, chrániče, bandáže, kamaše.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20. 9. 2012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17648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43364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dirty="0" smtClean="0"/>
              <a:t>OCHRANNÉ POMŮCKY PRO KONĚ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733256"/>
            <a:ext cx="6400800" cy="910952"/>
          </a:xfrm>
        </p:spPr>
        <p:txBody>
          <a:bodyPr/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i="1" dirty="0">
                <a:solidFill>
                  <a:srgbClr val="000000"/>
                </a:solidFill>
                <a:latin typeface="Arial" charset="0"/>
              </a:rPr>
              <a:t>Autorem materiálu a všech jeho částí, není-li uvedeno jinak, je Hana Dostálová.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4663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Rozlišujeme tyto typy ochranných pomůcek pro koně: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Bandáže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Kamaše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Zvony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Chrániče kolen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Transportní chrániče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5457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BANDÁŽE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39552" y="1412776"/>
            <a:ext cx="4040188" cy="39512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Délka: 1,8 – 3 m</a:t>
            </a:r>
          </a:p>
          <a:p>
            <a:r>
              <a:rPr lang="cs-CZ" sz="3200" dirty="0" smtClean="0"/>
              <a:t>Šířka: </a:t>
            </a:r>
          </a:p>
          <a:p>
            <a:r>
              <a:rPr lang="cs-CZ" sz="3200" dirty="0" smtClean="0"/>
              <a:t>Matriál: </a:t>
            </a:r>
          </a:p>
          <a:p>
            <a:pPr marL="0" indent="0">
              <a:buNone/>
            </a:pPr>
            <a:r>
              <a:rPr lang="cs-CZ" sz="3200" dirty="0" smtClean="0"/>
              <a:t>      -bavlna </a:t>
            </a:r>
          </a:p>
          <a:p>
            <a:pPr marL="0" indent="0">
              <a:buNone/>
            </a:pPr>
            <a:r>
              <a:rPr lang="cs-CZ" sz="3200" dirty="0" smtClean="0"/>
              <a:t>      - elastický materiál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932040" y="1412776"/>
            <a:ext cx="3682752" cy="395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u="sng" dirty="0" smtClean="0"/>
              <a:t>Rozdělení: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tájové		</a:t>
            </a:r>
          </a:p>
          <a:p>
            <a:r>
              <a:rPr lang="cs-CZ" sz="3200" dirty="0" smtClean="0"/>
              <a:t>pracovní</a:t>
            </a:r>
          </a:p>
          <a:p>
            <a:r>
              <a:rPr lang="cs-CZ" sz="3200" dirty="0" smtClean="0"/>
              <a:t>ohonu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4509120"/>
            <a:ext cx="1681336" cy="16813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4405486"/>
            <a:ext cx="3890524" cy="1888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4736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BANDÁŽE - STÁJOVÉ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chrání a zpevňují šlachu nohy, udržují nohy v teple</a:t>
            </a:r>
          </a:p>
          <a:p>
            <a:r>
              <a:rPr lang="cs-CZ" dirty="0" smtClean="0"/>
              <a:t>ze je použít i při přepravě koní nebo při léčbě končetin</a:t>
            </a:r>
          </a:p>
          <a:p>
            <a:r>
              <a:rPr lang="cs-CZ" dirty="0"/>
              <a:t>v</a:t>
            </a:r>
            <a:r>
              <a:rPr lang="cs-CZ" dirty="0" smtClean="0"/>
              <a:t>hodné i pro studené nebo teplé zábaly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4000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BANDÁŽE - PRACOVNÍ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oužívají se jako opora pro šlachy jako ochrana nohou před kopnutím během tréninku</a:t>
            </a:r>
          </a:p>
          <a:p>
            <a:r>
              <a:rPr lang="cs-CZ" dirty="0"/>
              <a:t>z</a:t>
            </a:r>
            <a:r>
              <a:rPr lang="cs-CZ" dirty="0" smtClean="0"/>
              <a:t>ačínají těsně pod karpem nebo hleznem a sahají těsně nad spěnkový kloub</a:t>
            </a:r>
          </a:p>
          <a:p>
            <a:r>
              <a:rPr lang="cs-CZ" dirty="0"/>
              <a:t>p</a:t>
            </a:r>
            <a:r>
              <a:rPr lang="cs-CZ" dirty="0" smtClean="0"/>
              <a:t>o práci se ihned sejmou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3933056"/>
            <a:ext cx="3209933" cy="240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0584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BANDÁŽE - OHONU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držují ohon v čistotě – březí klisny před porodem, při léčbě či první pomoci</a:t>
            </a:r>
          </a:p>
          <a:p>
            <a:r>
              <a:rPr lang="cs-CZ" dirty="0"/>
              <a:t>l</a:t>
            </a:r>
            <a:r>
              <a:rPr lang="cs-CZ" dirty="0" smtClean="0"/>
              <a:t>ze je použít i při transportu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8419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BANDÁŽE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esmí být ani příliš těsné ani příliš volné</a:t>
            </a:r>
          </a:p>
          <a:p>
            <a:r>
              <a:rPr lang="cs-CZ" dirty="0"/>
              <a:t>p</a:t>
            </a:r>
            <a:r>
              <a:rPr lang="cs-CZ" dirty="0" smtClean="0"/>
              <a:t>o použití musíme bandáž pečlivě smotat, aby při příštím použití byla správnou stranou navrch – proto začínáme na konci s upevňovacími pásky (viz</a:t>
            </a:r>
            <a:r>
              <a:rPr lang="cs-CZ" dirty="0" smtClean="0"/>
              <a:t>. obrázek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5465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KAMAŠE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přední a zadní nohy</a:t>
            </a:r>
          </a:p>
          <a:p>
            <a:r>
              <a:rPr lang="cs-CZ" dirty="0"/>
              <a:t>p</a:t>
            </a:r>
            <a:r>
              <a:rPr lang="cs-CZ" dirty="0" smtClean="0"/>
              <a:t>oužívají se při skákání nebo při jízdě v terénu</a:t>
            </a:r>
          </a:p>
          <a:p>
            <a:r>
              <a:rPr lang="cs-CZ" dirty="0"/>
              <a:t>p</a:t>
            </a:r>
            <a:r>
              <a:rPr lang="cs-CZ" dirty="0" smtClean="0"/>
              <a:t>o práci je sundáme a nohy ošetříme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Materiál:</a:t>
            </a:r>
          </a:p>
          <a:p>
            <a:r>
              <a:rPr lang="cs-CZ" dirty="0"/>
              <a:t>p</a:t>
            </a:r>
            <a:r>
              <a:rPr lang="cs-CZ" dirty="0" smtClean="0"/>
              <a:t>lsť, kůže přírodní beránek</a:t>
            </a:r>
          </a:p>
          <a:p>
            <a:r>
              <a:rPr lang="cs-CZ" dirty="0"/>
              <a:t>s</a:t>
            </a:r>
            <a:r>
              <a:rPr lang="cs-CZ" dirty="0" smtClean="0"/>
              <a:t>yntetické materiály – neopren,</a:t>
            </a:r>
          </a:p>
        </p:txBody>
      </p:sp>
    </p:spTree>
    <p:extLst>
      <p:ext uri="{BB962C8B-B14F-4D97-AF65-F5344CB8AC3E}">
        <p14:creationId xmlns:p14="http://schemas.microsoft.com/office/powerpoint/2010/main" xmlns="" val="3619400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KAMAŠE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Druhy kamaší: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racovní</a:t>
            </a:r>
          </a:p>
          <a:p>
            <a:r>
              <a:rPr lang="cs-CZ" dirty="0"/>
              <a:t>s</a:t>
            </a:r>
            <a:r>
              <a:rPr lang="cs-CZ" dirty="0" smtClean="0"/>
              <a:t>kokové </a:t>
            </a:r>
          </a:p>
          <a:p>
            <a:r>
              <a:rPr lang="cs-CZ" dirty="0"/>
              <a:t>c</a:t>
            </a:r>
            <a:r>
              <a:rPr lang="cs-CZ" dirty="0" smtClean="0"/>
              <a:t>hrániče šlach</a:t>
            </a:r>
          </a:p>
          <a:p>
            <a:r>
              <a:rPr lang="cs-CZ" dirty="0" smtClean="0"/>
              <a:t>strouhavky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180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hrání korunku a patky</a:t>
            </a:r>
          </a:p>
          <a:p>
            <a:r>
              <a:rPr lang="cs-CZ" dirty="0"/>
              <a:t>n</a:t>
            </a:r>
            <a:r>
              <a:rPr lang="cs-CZ" dirty="0" smtClean="0"/>
              <a:t>asazují se přes kopyto nebo se zapínají kolem spěnky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37139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CHRÁNIČE KOLEN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chrání přední část karpálního kloubu</a:t>
            </a:r>
          </a:p>
          <a:p>
            <a:r>
              <a:rPr lang="cs-CZ" dirty="0"/>
              <a:t>p</a:t>
            </a:r>
            <a:r>
              <a:rPr lang="cs-CZ" dirty="0" smtClean="0"/>
              <a:t>oužívají se při skákání či transportu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06772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TRANSPORTNÍ CHRÁNIČE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oužívají se při transportu koní</a:t>
            </a:r>
          </a:p>
          <a:p>
            <a:pPr marL="0" indent="0">
              <a:buNone/>
            </a:pPr>
            <a:r>
              <a:rPr lang="cs-CZ" u="sng" dirty="0" smtClean="0"/>
              <a:t>Druhy: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ončetin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chrání nohy od karpu/hlezna až ke kopytu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ohonu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4250394"/>
            <a:ext cx="1516757" cy="23221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4278332"/>
            <a:ext cx="2873896" cy="2155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94792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64704"/>
            <a:ext cx="7128792" cy="45550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</a:p>
          <a:p>
            <a:pPr algn="ctr"/>
            <a:endParaRPr lang="cs-CZ" sz="2800" b="1" dirty="0"/>
          </a:p>
          <a:p>
            <a:r>
              <a:rPr lang="cs-CZ" b="1" dirty="0" smtClean="0"/>
              <a:t>Literatura:</a:t>
            </a:r>
          </a:p>
          <a:p>
            <a:endParaRPr lang="cs-CZ" dirty="0"/>
          </a:p>
          <a:p>
            <a:r>
              <a:rPr lang="cs-CZ" dirty="0"/>
              <a:t>Dušek, Jaromír a kolektiv. Chov koní. Dotisk prvního vydání. Praha: Brázda, 2001. 352 s. ISBN </a:t>
            </a:r>
            <a:r>
              <a:rPr lang="cs-CZ" dirty="0" smtClean="0"/>
              <a:t>80-209-0282-1</a:t>
            </a:r>
          </a:p>
          <a:p>
            <a:endParaRPr lang="cs-CZ" dirty="0"/>
          </a:p>
          <a:p>
            <a:r>
              <a:rPr lang="cs-CZ" dirty="0"/>
              <a:t>Vogel, </a:t>
            </a:r>
            <a:r>
              <a:rPr lang="cs-CZ" dirty="0" err="1"/>
              <a:t>Colin</a:t>
            </a:r>
            <a:r>
              <a:rPr lang="cs-CZ" dirty="0"/>
              <a:t>. Já, kůň. České vydání druhé. Praha: Ottovo nakladatelství, 1999. ISBN </a:t>
            </a:r>
            <a:r>
              <a:rPr lang="cs-CZ" dirty="0" smtClean="0"/>
              <a:t>80-7181-281-1</a:t>
            </a:r>
          </a:p>
          <a:p>
            <a:endParaRPr lang="cs-CZ" dirty="0"/>
          </a:p>
          <a:p>
            <a:r>
              <a:rPr lang="cs-CZ" b="1" dirty="0" smtClean="0"/>
              <a:t>Obrázky:</a:t>
            </a:r>
          </a:p>
          <a:p>
            <a:endParaRPr lang="cs-CZ" b="1" dirty="0" smtClean="0"/>
          </a:p>
          <a:p>
            <a:r>
              <a:rPr lang="cs-CZ"/>
              <a:t>2010 </a:t>
            </a:r>
            <a:r>
              <a:rPr lang="cs-CZ" smtClean="0"/>
              <a:t>Equisboy.cz  </a:t>
            </a:r>
            <a:r>
              <a:rPr lang="pl-PL" smtClean="0"/>
              <a:t>Dostupné na </a:t>
            </a:r>
            <a:r>
              <a:rPr lang="pl-PL" dirty="0"/>
              <a:t>WWW:http://www.equisboy.cz/potreby-na-ochranu-nohou--ocasu--kone/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336989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419</Words>
  <Application>Microsoft Office PowerPoint</Application>
  <PresentationFormat>Předvádění na obrazovce (4:3)</PresentationFormat>
  <Paragraphs>102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OCHRANNÉ POMŮCKY PRO KONĚ</vt:lpstr>
      <vt:lpstr>Rozlišujeme tyto typy ochranných pomůcek pro koně:</vt:lpstr>
      <vt:lpstr>BANDÁŽE</vt:lpstr>
      <vt:lpstr>BANDÁŽE - STÁJOVÉ</vt:lpstr>
      <vt:lpstr>BANDÁŽE - PRACOVNÍ</vt:lpstr>
      <vt:lpstr>BANDÁŽE - OHONU</vt:lpstr>
      <vt:lpstr>BANDÁŽE</vt:lpstr>
      <vt:lpstr>KAMAŠE</vt:lpstr>
      <vt:lpstr>KAMAŠE</vt:lpstr>
      <vt:lpstr>ZVONY</vt:lpstr>
      <vt:lpstr>CHRÁNIČE KOLEN</vt:lpstr>
      <vt:lpstr>TRANSPORTNÍ CHRÁNIČE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OCHRANNÉ POMŮCKY PRO KONĚ</dc:title>
  <dc:creator>HSKM</dc:creator>
  <cp:lastModifiedBy>Dum</cp:lastModifiedBy>
  <cp:revision>18</cp:revision>
  <dcterms:created xsi:type="dcterms:W3CDTF">2012-11-10T06:50:39Z</dcterms:created>
  <dcterms:modified xsi:type="dcterms:W3CDTF">2014-06-16T18:49:58Z</dcterms:modified>
</cp:coreProperties>
</file>