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5" r:id="rId5"/>
    <p:sldId id="266" r:id="rId6"/>
    <p:sldId id="270" r:id="rId7"/>
    <p:sldId id="268" r:id="rId8"/>
    <p:sldId id="269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%C3%ADrkev_Je%C5%BE%C3%AD%C5%A1e_Krista_Svat%C3%BDch_posledn%C3%ADch_dn%C5%AF#mediaviewer/Soubor:USVA_headstone_emb-11.svg" TargetMode="External"/><Relationship Id="rId2" Type="http://schemas.openxmlformats.org/officeDocument/2006/relationships/hyperlink" Target="http://fatym.com/view.php?nazevclanku=kdyz-vas-oslovi-svedkove-jehovovi&amp;cisloclanku=201105007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</a:t>
            </a:r>
            <a:r>
              <a:rPr lang="cs-CZ" b="1" dirty="0" smtClean="0"/>
              <a:t>: A3_08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                                  Třída: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Obor vzdělání:</a:t>
            </a:r>
          </a:p>
          <a:p>
            <a:pPr>
              <a:buNone/>
            </a:pPr>
            <a:r>
              <a:rPr lang="cs-CZ" b="1" dirty="0" smtClean="0"/>
              <a:t>Předmět: Občanská výchova</a:t>
            </a:r>
          </a:p>
          <a:p>
            <a:pPr>
              <a:buNone/>
            </a:pPr>
            <a:r>
              <a:rPr lang="cs-CZ" b="1" dirty="0" smtClean="0"/>
              <a:t>Ročník:</a:t>
            </a:r>
          </a:p>
          <a:p>
            <a:pPr>
              <a:buNone/>
            </a:pPr>
            <a:r>
              <a:rPr lang="cs-CZ" b="1" dirty="0" smtClean="0"/>
              <a:t>Klíčová slova: sekta, fanatismus, Jehovisté, </a:t>
            </a:r>
            <a:r>
              <a:rPr lang="cs-CZ" b="1" dirty="0" err="1" smtClean="0"/>
              <a:t>Moonisté</a:t>
            </a:r>
            <a:r>
              <a:rPr lang="cs-CZ" b="1" dirty="0" smtClean="0"/>
              <a:t>, Mormoni, </a:t>
            </a:r>
            <a:r>
              <a:rPr lang="cs-CZ" b="1" dirty="0" err="1" smtClean="0"/>
              <a:t>Haré</a:t>
            </a:r>
            <a:r>
              <a:rPr lang="cs-CZ" b="1" dirty="0" smtClean="0"/>
              <a:t> Kršna</a:t>
            </a:r>
          </a:p>
          <a:p>
            <a:pPr>
              <a:buNone/>
            </a:pPr>
            <a:r>
              <a:rPr lang="cs-CZ" b="1" dirty="0" smtClean="0"/>
              <a:t>Jméno autora: Mgr. Anna </a:t>
            </a:r>
            <a:r>
              <a:rPr lang="cs-CZ" b="1" dirty="0" err="1" smtClean="0"/>
              <a:t>Konopová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SEKTY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Jsou náboženské i nenáboženské skupiny</a:t>
            </a:r>
          </a:p>
          <a:p>
            <a:r>
              <a:rPr lang="cs-CZ" sz="3600" dirty="0" smtClean="0"/>
              <a:t>Většinou jsou uzavřeny do sebe</a:t>
            </a:r>
          </a:p>
          <a:p>
            <a:r>
              <a:rPr lang="cs-CZ" sz="3600" dirty="0" smtClean="0"/>
              <a:t>Často omezují práva a osobní svobodu člověka</a:t>
            </a:r>
          </a:p>
          <a:p>
            <a:r>
              <a:rPr lang="cs-CZ" sz="3600" dirty="0" smtClean="0"/>
              <a:t>Umí manipulovat s lidmi, vyžadují oddanost a poslušnost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6470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VYMÝVÁNÍ MOZKŮ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Manipulace s lidmi vede k oddanosti a poslušnost</a:t>
            </a:r>
          </a:p>
          <a:p>
            <a:r>
              <a:rPr lang="cs-CZ" sz="3600" dirty="0" smtClean="0"/>
              <a:t>Lidé jsou schopni vzdát se majetku, přátel, rodiny i </a:t>
            </a:r>
            <a:r>
              <a:rPr lang="cs-CZ" sz="3600" b="1" dirty="0" smtClean="0">
                <a:solidFill>
                  <a:srgbClr val="FF0000"/>
                </a:solidFill>
              </a:rPr>
              <a:t>života</a:t>
            </a:r>
          </a:p>
          <a:p>
            <a:r>
              <a:rPr lang="cs-CZ" sz="3600" dirty="0" smtClean="0"/>
              <a:t>Fanatismus </a:t>
            </a:r>
          </a:p>
          <a:p>
            <a:r>
              <a:rPr lang="cs-CZ" sz="3600" dirty="0" smtClean="0"/>
              <a:t>Některé sekty mají i kladné znaky – odmítají alkohol, drogy, prosazují ekologii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454329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SVĚDKOVÉ JEHOVOVI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56886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Podle jejich učení bude současný svět nahrazen Božím Královstvím a oni budou vyvolení</a:t>
            </a:r>
          </a:p>
          <a:p>
            <a:r>
              <a:rPr lang="cs-CZ" sz="3600" dirty="0" smtClean="0"/>
              <a:t>Odmítají bojovat, jít do války, nezapojují se do politického života</a:t>
            </a:r>
          </a:p>
          <a:p>
            <a:r>
              <a:rPr lang="cs-CZ" sz="3600" dirty="0" smtClean="0"/>
              <a:t>Odmítají transfúzi krve</a:t>
            </a:r>
            <a:endParaRPr lang="cs-CZ" sz="3600" dirty="0"/>
          </a:p>
          <a:p>
            <a:r>
              <a:rPr lang="cs-CZ" sz="3600" dirty="0" smtClean="0"/>
              <a:t>Neslaví Vánoce ani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jiné svátky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365104"/>
            <a:ext cx="2975144" cy="2259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953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MORMONI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Oficiální název Církev Ježíše Krista Svatých posledních dnů.</a:t>
            </a:r>
          </a:p>
          <a:p>
            <a:r>
              <a:rPr lang="cs-CZ" dirty="0" smtClean="0"/>
              <a:t>Velmi důležitá je pro ně rodina</a:t>
            </a:r>
          </a:p>
          <a:p>
            <a:r>
              <a:rPr lang="cs-CZ" dirty="0" smtClean="0"/>
              <a:t>Zakazují požívání </a:t>
            </a:r>
            <a:r>
              <a:rPr lang="cs-CZ" dirty="0"/>
              <a:t>pro tělo škodlivých </a:t>
            </a:r>
            <a:r>
              <a:rPr lang="cs-CZ" dirty="0" smtClean="0"/>
              <a:t>látek, propagují </a:t>
            </a:r>
            <a:r>
              <a:rPr lang="cs-CZ" dirty="0"/>
              <a:t>konzumaci ovoce a </a:t>
            </a:r>
            <a:r>
              <a:rPr lang="cs-CZ" dirty="0" smtClean="0"/>
              <a:t>zeleniny</a:t>
            </a:r>
            <a:r>
              <a:rPr lang="cs-CZ" dirty="0"/>
              <a:t>,</a:t>
            </a:r>
            <a:r>
              <a:rPr lang="cs-CZ" dirty="0" smtClean="0"/>
              <a:t> nepijí </a:t>
            </a:r>
            <a:r>
              <a:rPr lang="cs-CZ" dirty="0"/>
              <a:t>alkohol, kávu, černý a zelený čaj,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nekouří </a:t>
            </a:r>
            <a:r>
              <a:rPr lang="cs-CZ" dirty="0"/>
              <a:t>a nepoužívají ani žádné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jiné </a:t>
            </a:r>
            <a:r>
              <a:rPr lang="cs-CZ" dirty="0"/>
              <a:t>drogy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293096"/>
            <a:ext cx="2332318" cy="2093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868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HARÉ KRŠNA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Členové jsou povinni dodržovat čtyři základní příkazy, které se dále rozvíjejí. Jsou to: nejíst maso, ryby a vejce, nepožívat žádné omamné látky (sem patří zákaz pití kávy a čaje), zdrženlivé sexuální chování, </a:t>
            </a:r>
            <a:r>
              <a:rPr lang="cs-CZ" dirty="0" smtClean="0"/>
              <a:t>zákaz</a:t>
            </a:r>
            <a:r>
              <a:rPr lang="cs-CZ" dirty="0"/>
              <a:t> hazardních her</a:t>
            </a:r>
            <a:r>
              <a:rPr lang="cs-CZ" dirty="0" smtClean="0"/>
              <a:t>.</a:t>
            </a:r>
          </a:p>
          <a:p>
            <a:r>
              <a:rPr lang="cs-CZ" dirty="0"/>
              <a:t>První věc, kterou členové mají každý den za úkol, je tzv. </a:t>
            </a:r>
            <a:r>
              <a:rPr lang="cs-CZ" dirty="0" err="1"/>
              <a:t>džapa</a:t>
            </a:r>
            <a:r>
              <a:rPr lang="cs-CZ" dirty="0"/>
              <a:t>. Jedná se o recitování mantry </a:t>
            </a:r>
            <a:r>
              <a:rPr lang="cs-CZ" dirty="0" err="1"/>
              <a:t>Haré</a:t>
            </a:r>
            <a:r>
              <a:rPr lang="cs-CZ" dirty="0"/>
              <a:t> Krišna na růženci, kterou jsou povinni odříkat 1728 krát. (Růženec má sto osm korálků, které šestnáctkrát odpočítají.)</a:t>
            </a:r>
          </a:p>
        </p:txBody>
      </p:sp>
    </p:spTree>
    <p:extLst>
      <p:ext uri="{BB962C8B-B14F-4D97-AF65-F5344CB8AC3E}">
        <p14:creationId xmlns:p14="http://schemas.microsoft.com/office/powerpoint/2010/main" val="29685817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MOONOVO HNUTÍ – CÍRKEV SJEDNOCENÍ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781128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je náboženské hnutí </a:t>
            </a:r>
            <a:r>
              <a:rPr lang="cs-CZ" dirty="0" smtClean="0"/>
              <a:t> </a:t>
            </a:r>
            <a:r>
              <a:rPr lang="cs-CZ" dirty="0"/>
              <a:t>založené v Jižní Koreji Son-</a:t>
            </a:r>
            <a:r>
              <a:rPr lang="cs-CZ" dirty="0" err="1"/>
              <a:t>mjong</a:t>
            </a:r>
            <a:r>
              <a:rPr lang="cs-CZ" dirty="0"/>
              <a:t> </a:t>
            </a:r>
            <a:r>
              <a:rPr lang="cs-CZ" dirty="0" err="1"/>
              <a:t>Munem</a:t>
            </a:r>
            <a:r>
              <a:rPr lang="cs-CZ" dirty="0"/>
              <a:t> 1. května 1954. </a:t>
            </a:r>
            <a:endParaRPr lang="cs-CZ" dirty="0" smtClean="0"/>
          </a:p>
          <a:p>
            <a:r>
              <a:rPr lang="cs-CZ" dirty="0" smtClean="0"/>
              <a:t>Mun </a:t>
            </a:r>
            <a:r>
              <a:rPr lang="cs-CZ" dirty="0"/>
              <a:t>tvrdí, že se o Velikonocích roku 1936 (tehdy mu bylo 16 let) usilovně modlil na stráni jedné hory a zjevil se mu Ježíš. Ten mu řekl, že byl vyvolen, aby se stal jeho nástupcem a dokončil dílo, které Ježíš započal, tedy vytvoření Božího království na zemi. </a:t>
            </a:r>
            <a:endParaRPr lang="cs-CZ" dirty="0" smtClean="0"/>
          </a:p>
          <a:p>
            <a:r>
              <a:rPr lang="cs-CZ" dirty="0"/>
              <a:t>výběr partnera dle fotografie </a:t>
            </a:r>
            <a:r>
              <a:rPr lang="cs-CZ" dirty="0" err="1" smtClean="0"/>
              <a:t>Munem</a:t>
            </a:r>
            <a:r>
              <a:rPr lang="cs-CZ" dirty="0" smtClean="0"/>
              <a:t>- hromadné svatby.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965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marL="0" lvl="0" indent="0">
              <a:buNone/>
            </a:pPr>
            <a:r>
              <a:rPr lang="cs-CZ" dirty="0" smtClean="0"/>
              <a:t>  Externí zdroje: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fatym.com/view.php?nazevclanku=kdyz-vas-oslovi-svedkove-jehovovi&amp;cisloclanku=2011050078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cs.wikipedia.org/wiki/C%C3%ADrkev_Je%C5%BE%C3%AD%C5%A1e_Krista_Svat%C3%BDch_posledn%C3%ADch_dn%C5%AF#mediaviewer/Soubor:USVA_headstone_emb-11.svg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184</TotalTime>
  <Words>250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sady Office</vt:lpstr>
      <vt:lpstr>DUM - Digitální Učební Materiál </vt:lpstr>
      <vt:lpstr>DUM - Digitální Učební Materiál</vt:lpstr>
      <vt:lpstr>SEKTY</vt:lpstr>
      <vt:lpstr>VYMÝVÁNÍ MOZKŮ</vt:lpstr>
      <vt:lpstr>SVĚDKOVÉ JEHOVOVI</vt:lpstr>
      <vt:lpstr>MORMONI</vt:lpstr>
      <vt:lpstr>HARÉ KRŠNA</vt:lpstr>
      <vt:lpstr>MOONOVO HNUTÍ – CÍRKEV SJEDNOCENÍ</vt:lpstr>
      <vt:lpstr>ZDROJE</vt:lpstr>
    </vt:vector>
  </TitlesOfParts>
  <Company>.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3</cp:lastModifiedBy>
  <cp:revision>28</cp:revision>
  <dcterms:created xsi:type="dcterms:W3CDTF">2013-04-09T12:40:26Z</dcterms:created>
  <dcterms:modified xsi:type="dcterms:W3CDTF">2014-05-21T19:33:21Z</dcterms:modified>
</cp:coreProperties>
</file>