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2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806DAE-B2BB-4094-9D5F-7C5330AEA74C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21483C-6C70-45C2-BCAF-043DC962E6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5854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E32B4-EB3D-4BC3-8315-8E163DBF1367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99668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A4353-61B9-4A3A-948D-03282752F1A9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C3666-CF8A-4900-8BBA-31F1D22BF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3778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A4353-61B9-4A3A-948D-03282752F1A9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C3666-CF8A-4900-8BBA-31F1D22BF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3690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A4353-61B9-4A3A-948D-03282752F1A9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C3666-CF8A-4900-8BBA-31F1D22BF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0682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A4353-61B9-4A3A-948D-03282752F1A9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C3666-CF8A-4900-8BBA-31F1D22BF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5930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A4353-61B9-4A3A-948D-03282752F1A9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C3666-CF8A-4900-8BBA-31F1D22BF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92103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A4353-61B9-4A3A-948D-03282752F1A9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C3666-CF8A-4900-8BBA-31F1D22BF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749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A4353-61B9-4A3A-948D-03282752F1A9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C3666-CF8A-4900-8BBA-31F1D22BF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0383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A4353-61B9-4A3A-948D-03282752F1A9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C3666-CF8A-4900-8BBA-31F1D22BF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3328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A4353-61B9-4A3A-948D-03282752F1A9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C3666-CF8A-4900-8BBA-31F1D22BF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4406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A4353-61B9-4A3A-948D-03282752F1A9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C3666-CF8A-4900-8BBA-31F1D22BF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5447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A4353-61B9-4A3A-948D-03282752F1A9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FC3666-CF8A-4900-8BBA-31F1D22BF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8302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AA4353-61B9-4A3A-948D-03282752F1A9}" type="datetimeFigureOut">
              <a:rPr lang="cs-CZ" smtClean="0"/>
              <a:t>5.6.2014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FC3666-CF8A-4900-8BBA-31F1D22BF8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684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" y="6093296"/>
            <a:ext cx="9138606" cy="720080"/>
          </a:xfrm>
          <a:prstGeom prst="rect">
            <a:avLst/>
          </a:prstGeom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/>
          </p:nvPr>
        </p:nvGraphicFramePr>
        <p:xfrm>
          <a:off x="474492" y="1927027"/>
          <a:ext cx="8195016" cy="36030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8132"/>
                <a:gridCol w="6366884"/>
              </a:tblGrid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SŠHS Kroměříž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CZ.1.07/1.5.00/34.0911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7436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Margita Urbanová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90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VY_32_INOVACE OV</a:t>
                      </a:r>
                      <a:endParaRPr lang="cs-CZ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9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OV.4520.2H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Střední odborné </a:t>
                      </a: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vzdělávání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Zemědělství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41-53-H/02 Jezdec a chovatel koní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Skokový výcvik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Žák, 16 - 19 let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105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 </a:t>
                      </a:r>
                      <a:r>
                        <a:rPr lang="cs-CZ" sz="900" kern="1200" dirty="0" smtClean="0">
                          <a:solidFill>
                            <a:schemeClr val="dk1"/>
                          </a:solidFill>
                          <a:effectLst/>
                          <a:latin typeface="Arial CE" pitchFamily="34" charset="0"/>
                          <a:ea typeface="+mn-ea"/>
                          <a:cs typeface="Arial CE" pitchFamily="34" charset="0"/>
                        </a:rPr>
                        <a:t>slouží k teoretickému a obrazovému objasnění sedu při překonávání kavalet a skoků. Přivedení koně ke skoku a překonání překážek.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0"/>
                        <a:ea typeface="Calibri"/>
                        <a:cs typeface="Arial CE" pitchFamily="34" charset="0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 žádné -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956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Jezdec ve skoku, nájezd na překážku,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překonání překážky, těžiště jezdce </a:t>
                      </a:r>
                      <a:r>
                        <a:rPr lang="cs-CZ" sz="900" baseline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a koně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11.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9.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2012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539552" y="1484784"/>
            <a:ext cx="8136904" cy="480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</a:pPr>
            <a:r>
              <a:rPr lang="cs-CZ" sz="2400" dirty="0">
                <a:latin typeface="Arial CE" pitchFamily="34" charset="-18"/>
                <a:ea typeface="Calibri"/>
                <a:cs typeface="Times New Roman"/>
              </a:rPr>
              <a:t>ODBORNÝ VÝCVIK – </a:t>
            </a:r>
            <a:r>
              <a:rPr lang="cs-CZ" sz="2400">
                <a:latin typeface="Arial CE" pitchFamily="34" charset="-18"/>
                <a:ea typeface="Calibri"/>
                <a:cs typeface="Times New Roman"/>
              </a:rPr>
              <a:t>výcvik </a:t>
            </a:r>
            <a:r>
              <a:rPr lang="cs-CZ" sz="2400" smtClean="0">
                <a:latin typeface="Arial CE" pitchFamily="34" charset="-18"/>
                <a:ea typeface="Calibri"/>
                <a:cs typeface="Times New Roman"/>
              </a:rPr>
              <a:t>jezdce</a:t>
            </a:r>
            <a:endParaRPr lang="cs-CZ" sz="2400" dirty="0">
              <a:latin typeface="Arial CE" pitchFamily="34" charset="-18"/>
              <a:ea typeface="Calibri"/>
              <a:cs typeface="Times New Roman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16632"/>
            <a:ext cx="5394960" cy="120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3842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Skokový výcvik jezdce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Jezdec ve skoku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97388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Nájezd na skok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3" y="1916832"/>
            <a:ext cx="5531884" cy="3744000"/>
          </a:xfrm>
        </p:spPr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 smtClean="0"/>
              <a:t>Při nájezdu jezdec v lehkém sedu s pěstmi nízko u krku koně a s holeněmi klidně přiloženými za zadním okrajem podbřišníku směřuje na střed překážky.</a:t>
            </a:r>
          </a:p>
          <a:p>
            <a:endParaRPr lang="cs-CZ" dirty="0"/>
          </a:p>
          <a:p>
            <a:r>
              <a:rPr lang="cs-CZ" dirty="0" smtClean="0"/>
              <a:t>Ve vzdálenosti nejméně 6m před překážkou beze změny předklonu trupu zesílí podle potřeby pobídku silnějším tlakem holení a prošlápnutím pat beze změny jejich přiložení.</a:t>
            </a:r>
          </a:p>
          <a:p>
            <a:endParaRPr lang="cs-CZ" dirty="0" smtClean="0"/>
          </a:p>
          <a:p>
            <a:r>
              <a:rPr lang="cs-CZ" dirty="0" smtClean="0"/>
              <a:t>Ruce, jež se dosud nacházely před kohoutkem koně, se posunují ve směru jeho huby.</a:t>
            </a:r>
          </a:p>
          <a:p>
            <a:r>
              <a:rPr lang="cs-CZ" dirty="0" smtClean="0"/>
              <a:t>Rozkrok se více přiblíží přední rozsoše.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97732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</a:t>
            </a:r>
            <a:r>
              <a:rPr lang="cs-CZ" dirty="0" smtClean="0"/>
              <a:t>dskok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1412776"/>
            <a:ext cx="5652100" cy="504000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 smtClean="0"/>
              <a:t>K odskoku je jezdec připraven v lehkém sedu. V něm může bez omezování volnosti hřbetu a krku koně jít lépe s jeho pohybem.</a:t>
            </a:r>
          </a:p>
          <a:p>
            <a:r>
              <a:rPr lang="cs-CZ" dirty="0" smtClean="0"/>
              <a:t>Holeně zůstávají beze změny.</a:t>
            </a:r>
          </a:p>
          <a:p>
            <a:r>
              <a:rPr lang="cs-CZ" dirty="0" smtClean="0"/>
              <a:t>Kolena zůstávají uzavřená.</a:t>
            </a:r>
          </a:p>
          <a:p>
            <a:r>
              <a:rPr lang="cs-CZ" dirty="0" smtClean="0"/>
              <a:t>Hlava s bradou je mírně vysunutá kupředu, s pohledem daleko za překážku.</a:t>
            </a:r>
          </a:p>
          <a:p>
            <a:r>
              <a:rPr lang="cs-CZ" dirty="0" smtClean="0"/>
              <a:t>Ramena se nacházejí v myšlené, asi od kolen vztyčené kolmici.</a:t>
            </a:r>
          </a:p>
          <a:p>
            <a:r>
              <a:rPr lang="cs-CZ" dirty="0" smtClean="0"/>
              <a:t>Pěsti se neopírají o krk koně, ale s lehce napnutou otěží sledují pohyb jeho hlavy a krku.</a:t>
            </a:r>
          </a:p>
          <a:p>
            <a:r>
              <a:rPr lang="cs-CZ" dirty="0" smtClean="0"/>
              <a:t>Mezi trupem jezdce a kohoutkem koně má zůstat volné místo.</a:t>
            </a:r>
          </a:p>
          <a:p>
            <a:r>
              <a:rPr lang="cs-CZ" dirty="0" smtClean="0"/>
              <a:t>Jezdec potom nebude koně rušit přicházením před jeho těžiště.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7935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Nad překážkou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628800"/>
            <a:ext cx="5616624" cy="406800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 smtClean="0"/>
              <a:t>Od okamžiku, kdy se kůň odrazil ke skoku a je nad překážkou, se jezdec chová pasivně.</a:t>
            </a:r>
          </a:p>
          <a:p>
            <a:endParaRPr lang="cs-CZ" dirty="0"/>
          </a:p>
          <a:p>
            <a:r>
              <a:rPr lang="cs-CZ" dirty="0" smtClean="0"/>
              <a:t>Nadále zachová lehký sed a neruší koně.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92024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</a:t>
            </a:r>
            <a:r>
              <a:rPr lang="cs-CZ" dirty="0" smtClean="0"/>
              <a:t>opad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1196752"/>
            <a:ext cx="5555859" cy="496800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 smtClean="0"/>
              <a:t>Dopad předních nohou po skoku vyvolává náhlou ztrátu rychlosti a rovnováhy koně.</a:t>
            </a:r>
          </a:p>
          <a:p>
            <a:endParaRPr lang="cs-CZ" dirty="0" smtClean="0"/>
          </a:p>
          <a:p>
            <a:r>
              <a:rPr lang="cs-CZ" dirty="0" smtClean="0"/>
              <a:t>Jezdec ji vyrovnává vzpřímením hlavy, pružností páteře a stiskem holení.</a:t>
            </a:r>
          </a:p>
          <a:p>
            <a:endParaRPr lang="cs-CZ" dirty="0"/>
          </a:p>
          <a:p>
            <a:r>
              <a:rPr lang="cs-CZ" dirty="0" smtClean="0"/>
              <a:t>Zabraňuje tak bezvládnému dopadu svého těla na krk koně.</a:t>
            </a:r>
          </a:p>
          <a:p>
            <a:endParaRPr lang="cs-CZ" dirty="0"/>
          </a:p>
          <a:p>
            <a:r>
              <a:rPr lang="cs-CZ" dirty="0" smtClean="0"/>
              <a:t>V dalším pohybu po skoku cválá dále v lehkém sedu.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49654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Těžiště jezdce a koně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Správně v pohybu</a:t>
            </a:r>
            <a:endParaRPr lang="cs-CZ" dirty="0"/>
          </a:p>
        </p:txBody>
      </p:sp>
      <p:pic>
        <p:nvPicPr>
          <p:cNvPr id="10" name="Zástupný symbol pro obsah 9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133" y="2174875"/>
            <a:ext cx="1623592" cy="4683125"/>
          </a:xfrm>
        </p:spPr>
      </p:pic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Nesprávně za pohybem</a:t>
            </a:r>
            <a:endParaRPr lang="cs-CZ" dirty="0"/>
          </a:p>
        </p:txBody>
      </p:sp>
      <p:pic>
        <p:nvPicPr>
          <p:cNvPr id="11" name="Zástupný symbol pro obsah 10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6586" y="2174875"/>
            <a:ext cx="1846088" cy="4680000"/>
          </a:xfrm>
        </p:spPr>
      </p:pic>
    </p:spTree>
    <p:extLst>
      <p:ext uri="{BB962C8B-B14F-4D97-AF65-F5344CB8AC3E}">
        <p14:creationId xmlns:p14="http://schemas.microsoft.com/office/powerpoint/2010/main" val="36131420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Nájezd na překážku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Správný nájezd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903" y="2458879"/>
            <a:ext cx="2658224" cy="3852000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Špatný nájezd</a:t>
            </a:r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6140" y="2460403"/>
            <a:ext cx="2717362" cy="3960000"/>
          </a:xfrm>
        </p:spPr>
      </p:pic>
    </p:spTree>
    <p:extLst>
      <p:ext uri="{BB962C8B-B14F-4D97-AF65-F5344CB8AC3E}">
        <p14:creationId xmlns:p14="http://schemas.microsoft.com/office/powerpoint/2010/main" val="21553761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Nájezd do kombinace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Dobrý nájezd 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0854" y="2174875"/>
            <a:ext cx="2348536" cy="4392000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Špatný nájezd </a:t>
            </a:r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3366" y="2277523"/>
            <a:ext cx="2861694" cy="4212000"/>
          </a:xfrm>
        </p:spPr>
      </p:pic>
    </p:spTree>
    <p:extLst>
      <p:ext uri="{BB962C8B-B14F-4D97-AF65-F5344CB8AC3E}">
        <p14:creationId xmlns:p14="http://schemas.microsoft.com/office/powerpoint/2010/main" val="25337388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Paalman</a:t>
            </a:r>
            <a:r>
              <a:rPr lang="cs-CZ" dirty="0" smtClean="0"/>
              <a:t> Anthony, Skokové ježdění. Vydání v češtině první. Praha: Nakladatelství Brázda, s. r. o., 1998. 360 stran. ISBN 80-209-0277-5</a:t>
            </a:r>
          </a:p>
          <a:p>
            <a:r>
              <a:rPr lang="cs-CZ" dirty="0" smtClean="0"/>
              <a:t>Kolektiv autorů, Jezdectví a dostihový sport. Vydalo Státní zemědělské nakladatelství v Praze, 1977.338 stran. ISBN 07-100-77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235019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423</Words>
  <Application>Microsoft Office PowerPoint</Application>
  <PresentationFormat>Předvádění na obrazovce (4:3)</PresentationFormat>
  <Paragraphs>74</Paragraphs>
  <Slides>10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Arial</vt:lpstr>
      <vt:lpstr>Arial CE</vt:lpstr>
      <vt:lpstr>Calibri</vt:lpstr>
      <vt:lpstr>Times New Roman</vt:lpstr>
      <vt:lpstr>Motiv systému Office</vt:lpstr>
      <vt:lpstr>Prezentace aplikace PowerPoint</vt:lpstr>
      <vt:lpstr>Skokový výcvik jezdce</vt:lpstr>
      <vt:lpstr>Nájezd na skok</vt:lpstr>
      <vt:lpstr>Odskok</vt:lpstr>
      <vt:lpstr>Nad překážkou</vt:lpstr>
      <vt:lpstr>Dopad</vt:lpstr>
      <vt:lpstr>Těžiště jezdce a koně</vt:lpstr>
      <vt:lpstr>Nájezd na překážku</vt:lpstr>
      <vt:lpstr>Nájezd do kombinace</vt:lpstr>
      <vt:lpstr>Zdroje: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Skokový výcvik jezdce</dc:title>
  <dc:creator>Margita</dc:creator>
  <cp:lastModifiedBy>Zdeněk Laski</cp:lastModifiedBy>
  <cp:revision>12</cp:revision>
  <dcterms:created xsi:type="dcterms:W3CDTF">2012-11-11T12:53:02Z</dcterms:created>
  <dcterms:modified xsi:type="dcterms:W3CDTF">2014-06-05T08:18:31Z</dcterms:modified>
</cp:coreProperties>
</file>