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2" r:id="rId3"/>
    <p:sldId id="257" r:id="rId4"/>
    <p:sldId id="258" r:id="rId5"/>
    <p:sldId id="263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348864-02FD-4570-ADF3-E95091EEF1BD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4E32B4-EB3D-4BC3-8315-8E163DBF136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0638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90210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90210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90210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90210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90210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9021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3578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1979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3293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6449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894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84724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130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2752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9348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77557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650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05716-9F36-4B2A-B3DB-F6E8BCA6CB7B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19379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857356" y="1428736"/>
            <a:ext cx="58007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CHOV KONÍ – Domestikace a změny koňovitých</a:t>
            </a:r>
            <a:endParaRPr lang="cs-CZ" sz="2000" b="1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75684301"/>
              </p:ext>
            </p:extLst>
          </p:nvPr>
        </p:nvGraphicFramePr>
        <p:xfrm>
          <a:off x="337423" y="1714190"/>
          <a:ext cx="8568952" cy="44957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1548"/>
                <a:gridCol w="6657404"/>
              </a:tblGrid>
              <a:tr h="26673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Petr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Zaoral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III/2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– inovace a zkvalitnění výuky  prostřednictvím  ICT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10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10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CHK.4402.3H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Odborné vzdělávání (gymnazijní)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Chov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koní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Plemena koní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Prezentace, list, test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10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94302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kumimoji="0" lang="cs-CZ" sz="1000" i="0" kern="12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Prezentace seznamuje žáky s</a:t>
                      </a:r>
                      <a:r>
                        <a:rPr kumimoji="0" lang="cs-CZ" sz="1000" i="0" kern="12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domestikací a změnami koňovitých.</a:t>
                      </a:r>
                      <a:endParaRPr kumimoji="0" lang="cs-CZ" sz="1000" i="0" kern="12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+mn-ea"/>
                        <a:cs typeface="+mn-cs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6352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Dataprojektor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322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aseline="0" smtClean="0">
                          <a:latin typeface="Arial CE" pitchFamily="34" charset="-18"/>
                        </a:rPr>
                        <a:t>Zebry</a:t>
                      </a:r>
                      <a:r>
                        <a:rPr lang="cs-CZ" sz="1000" baseline="0" dirty="0" smtClean="0">
                          <a:latin typeface="Arial CE" pitchFamily="34" charset="-18"/>
                        </a:rPr>
                        <a:t>, praví osli, poloosli, koně.</a:t>
                      </a:r>
                      <a:endParaRPr lang="cs-CZ" sz="1000" dirty="0">
                        <a:latin typeface="Arial CE" pitchFamily="34" charset="-18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 vytvoření – 14.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9</a:t>
                      </a: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.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2012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60271" y="224776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512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CHOV KONÍ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/>
              <a:t>Domestikace a změny koňovitých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93449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343110" y="1412776"/>
            <a:ext cx="451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Plemena koní</a:t>
            </a:r>
            <a:endParaRPr lang="cs-CZ" sz="2000" b="1" dirty="0"/>
          </a:p>
        </p:txBody>
      </p:sp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2071670" y="1857364"/>
            <a:ext cx="5357850" cy="357190"/>
          </a:xfrm>
        </p:spPr>
        <p:txBody>
          <a:bodyPr>
            <a:noAutofit/>
          </a:bodyPr>
          <a:lstStyle/>
          <a:p>
            <a:r>
              <a:rPr lang="cs-CZ" sz="2800" dirty="0" smtClean="0"/>
              <a:t>Domestikace a změny koňovitých</a:t>
            </a:r>
            <a:endParaRPr lang="cs-CZ" sz="2800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768733"/>
          </a:xfrm>
        </p:spPr>
        <p:txBody>
          <a:bodyPr/>
          <a:lstStyle/>
          <a:p>
            <a:r>
              <a:rPr lang="cs-CZ" dirty="0" smtClean="0"/>
              <a:t>Zebry – nebyly zdomácněny, protože svojí výkonností nedosahují </a:t>
            </a:r>
            <a:r>
              <a:rPr lang="cs-CZ" dirty="0" smtClean="0"/>
              <a:t>kvality </a:t>
            </a:r>
            <a:r>
              <a:rPr lang="cs-CZ" dirty="0" smtClean="0"/>
              <a:t>ostatních koňovitých</a:t>
            </a:r>
          </a:p>
        </p:txBody>
      </p:sp>
    </p:spTree>
    <p:extLst>
      <p:ext uri="{BB962C8B-B14F-4D97-AF65-F5344CB8AC3E}">
        <p14:creationId xmlns:p14="http://schemas.microsoft.com/office/powerpoint/2010/main" xmlns="" val="57512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343110" y="1412776"/>
            <a:ext cx="451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Plemena koní</a:t>
            </a:r>
            <a:endParaRPr lang="cs-CZ" sz="2000" b="1" dirty="0"/>
          </a:p>
        </p:txBody>
      </p:sp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2071670" y="1857364"/>
            <a:ext cx="5357850" cy="357190"/>
          </a:xfrm>
        </p:spPr>
        <p:txBody>
          <a:bodyPr>
            <a:noAutofit/>
          </a:bodyPr>
          <a:lstStyle/>
          <a:p>
            <a:r>
              <a:rPr lang="cs-CZ" sz="2800" dirty="0" smtClean="0"/>
              <a:t>Domestikace a změny koňovitých</a:t>
            </a:r>
            <a:endParaRPr lang="cs-CZ" sz="2800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768733"/>
          </a:xfrm>
        </p:spPr>
        <p:txBody>
          <a:bodyPr/>
          <a:lstStyle/>
          <a:p>
            <a:r>
              <a:rPr lang="cs-CZ" dirty="0" smtClean="0"/>
              <a:t>Praví osli – byli domestikovaní v severní Africe nomády asi 7 – 6. tis. před n. l. z osla Nubijského, Somálského a Atlantského (</a:t>
            </a:r>
            <a:r>
              <a:rPr lang="cs-CZ" dirty="0" smtClean="0"/>
              <a:t>vyhynulý</a:t>
            </a:r>
            <a:r>
              <a:rPr lang="cs-CZ" dirty="0" smtClean="0"/>
              <a:t>). Odtud se rozšířil přes Palestinu do přední Asie a do Evropy</a:t>
            </a:r>
          </a:p>
        </p:txBody>
      </p:sp>
    </p:spTree>
    <p:extLst>
      <p:ext uri="{BB962C8B-B14F-4D97-AF65-F5344CB8AC3E}">
        <p14:creationId xmlns:p14="http://schemas.microsoft.com/office/powerpoint/2010/main" xmlns="" val="57512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Domestikace koňovitých</a:t>
            </a:r>
            <a:endParaRPr lang="cs-CZ" dirty="0"/>
          </a:p>
        </p:txBody>
      </p:sp>
      <p:pic>
        <p:nvPicPr>
          <p:cNvPr id="1026" name="Picture 2" descr="http://upload.wikimedia.org/wikipedia/commons/thumb/f/ff/Horseevolution_Portugu%C3%AAs.png/800px-Horseevolution_Portugu%C3%AA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431837"/>
            <a:ext cx="3907544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619672" y="6237312"/>
            <a:ext cx="64087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[</a:t>
            </a:r>
            <a:r>
              <a:rPr lang="cs-CZ" sz="1100" dirty="0"/>
              <a:t>cit. </a:t>
            </a:r>
            <a:r>
              <a:rPr lang="cs-CZ" sz="1100" dirty="0" smtClean="0"/>
              <a:t>2014-07-05]. </a:t>
            </a:r>
            <a:r>
              <a:rPr lang="cs-CZ" sz="1100" dirty="0"/>
              <a:t>Dostupný pod licencí </a:t>
            </a:r>
            <a:r>
              <a:rPr lang="cs-CZ" sz="1100" dirty="0" err="1"/>
              <a:t>Creative</a:t>
            </a:r>
            <a:r>
              <a:rPr lang="cs-CZ" sz="1100" dirty="0"/>
              <a:t> </a:t>
            </a:r>
            <a:r>
              <a:rPr lang="cs-CZ" sz="1100" dirty="0" err="1"/>
              <a:t>Commons</a:t>
            </a:r>
            <a:r>
              <a:rPr lang="cs-CZ" sz="1100" dirty="0"/>
              <a:t> na WWW: </a:t>
            </a:r>
          </a:p>
          <a:p>
            <a:r>
              <a:rPr lang="cs-CZ" sz="1100" dirty="0"/>
              <a:t>http://cs.wikipedia.org/wiki/K%C5%AF%C5%88#mediaviewer/Soubor:Horseevolution_Portugu%C3%AAs.png</a:t>
            </a:r>
          </a:p>
        </p:txBody>
      </p:sp>
    </p:spTree>
    <p:extLst>
      <p:ext uri="{BB962C8B-B14F-4D97-AF65-F5344CB8AC3E}">
        <p14:creationId xmlns:p14="http://schemas.microsoft.com/office/powerpoint/2010/main" xmlns="" val="3716279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343110" y="1412776"/>
            <a:ext cx="451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Plemena koní</a:t>
            </a:r>
            <a:endParaRPr lang="cs-CZ" sz="2000" b="1" dirty="0"/>
          </a:p>
        </p:txBody>
      </p:sp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2071670" y="1857364"/>
            <a:ext cx="5357850" cy="357190"/>
          </a:xfrm>
        </p:spPr>
        <p:txBody>
          <a:bodyPr>
            <a:noAutofit/>
          </a:bodyPr>
          <a:lstStyle/>
          <a:p>
            <a:r>
              <a:rPr lang="cs-CZ" sz="2800" dirty="0" smtClean="0"/>
              <a:t>Domestikace a změny koňovitých</a:t>
            </a:r>
            <a:endParaRPr lang="cs-CZ" sz="2800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768733"/>
          </a:xfrm>
        </p:spPr>
        <p:txBody>
          <a:bodyPr/>
          <a:lstStyle/>
          <a:p>
            <a:r>
              <a:rPr lang="cs-CZ" dirty="0" smtClean="0"/>
              <a:t>Poloosli – tvoří přechod mezi oslem a koněm</a:t>
            </a:r>
          </a:p>
          <a:p>
            <a:pPr lvl="1"/>
            <a:r>
              <a:rPr lang="cs-CZ" dirty="0" err="1" smtClean="0"/>
              <a:t>Kiang</a:t>
            </a:r>
            <a:r>
              <a:rPr lang="cs-CZ" dirty="0" smtClean="0"/>
              <a:t> asi 130 cm, podobá se koňům a žije v horách střední Asie. Skoro nedá se ochočit</a:t>
            </a:r>
          </a:p>
          <a:p>
            <a:pPr lvl="1"/>
            <a:r>
              <a:rPr lang="cs-CZ" dirty="0" smtClean="0"/>
              <a:t>Onager - soumar a jezdecké zvíře. Z oblasti Mezopotámie i v Římě</a:t>
            </a:r>
          </a:p>
          <a:p>
            <a:pPr lvl="1"/>
            <a:r>
              <a:rPr lang="cs-CZ" dirty="0" smtClean="0"/>
              <a:t>Kulan – žije v Turkestánu a v Iránu, je malý, v Mongolsku se mu říká DŽIGETAJ</a:t>
            </a:r>
          </a:p>
        </p:txBody>
      </p:sp>
    </p:spTree>
    <p:extLst>
      <p:ext uri="{BB962C8B-B14F-4D97-AF65-F5344CB8AC3E}">
        <p14:creationId xmlns:p14="http://schemas.microsoft.com/office/powerpoint/2010/main" xmlns="" val="57512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343110" y="1412776"/>
            <a:ext cx="451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Plemena koní</a:t>
            </a:r>
            <a:endParaRPr lang="cs-CZ" sz="2000" b="1" dirty="0"/>
          </a:p>
        </p:txBody>
      </p:sp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2071670" y="1857364"/>
            <a:ext cx="5357850" cy="357190"/>
          </a:xfrm>
        </p:spPr>
        <p:txBody>
          <a:bodyPr>
            <a:noAutofit/>
          </a:bodyPr>
          <a:lstStyle/>
          <a:p>
            <a:r>
              <a:rPr lang="cs-CZ" sz="2800" dirty="0" smtClean="0"/>
              <a:t>Domestikace a změny koňovitých</a:t>
            </a:r>
            <a:endParaRPr lang="cs-CZ" sz="2800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76873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Koně </a:t>
            </a:r>
          </a:p>
          <a:p>
            <a:pPr lvl="1"/>
            <a:r>
              <a:rPr lang="cs-CZ" sz="2000" dirty="0" smtClean="0"/>
              <a:t>Jsou nejmohutnější. V západní Evropě (Španělsko, Alpy) žil kůň klidného temperamentu, robustní a velkého těl. rámce</a:t>
            </a:r>
          </a:p>
          <a:p>
            <a:pPr lvl="1"/>
            <a:r>
              <a:rPr lang="cs-CZ" sz="2000" dirty="0" smtClean="0"/>
              <a:t>Kůň západní – z něho vznikla chladnokrevná plemena. Ve stepích východu od Karpat žil kůň M. T. rámce, se štíhlou hlavou známý jako TARPAN. Ten se objevoval již od 4 tis. let před n. l. v Mezopotámii</a:t>
            </a:r>
          </a:p>
          <a:p>
            <a:pPr marL="457200" lvl="1" indent="0">
              <a:buNone/>
            </a:pPr>
            <a:r>
              <a:rPr lang="cs-CZ" sz="2000" dirty="0" smtClean="0"/>
              <a:t>     a </a:t>
            </a:r>
            <a:r>
              <a:rPr lang="cs-CZ" sz="2000" dirty="0" smtClean="0"/>
              <a:t>od</a:t>
            </a:r>
            <a:r>
              <a:rPr lang="cs-CZ" sz="2000" dirty="0" smtClean="0"/>
              <a:t>tud </a:t>
            </a:r>
            <a:r>
              <a:rPr lang="cs-CZ" sz="2000" dirty="0" smtClean="0"/>
              <a:t>se rozšířil do Evropy. Jeho potomci jsou ARABOVÉ, TURKMENŠTÍ a ÍRÁNŠTÍ koně.</a:t>
            </a:r>
          </a:p>
          <a:p>
            <a:pPr lvl="1"/>
            <a:r>
              <a:rPr lang="cs-CZ" sz="2000" dirty="0" smtClean="0"/>
              <a:t>Nejstarším koněm, který žil v Mongolsku a </a:t>
            </a:r>
            <a:r>
              <a:rPr lang="cs-CZ" sz="2000" dirty="0" smtClean="0"/>
              <a:t>Číně, </a:t>
            </a:r>
            <a:r>
              <a:rPr lang="cs-CZ" sz="2000" dirty="0" smtClean="0"/>
              <a:t>je KERTAK </a:t>
            </a:r>
          </a:p>
          <a:p>
            <a:pPr lvl="2"/>
            <a:r>
              <a:rPr lang="cs-CZ" sz="1600" dirty="0" smtClean="0"/>
              <a:t>Malý kůň s velkou hlavou byl vyhuben a dnes je v 200/K.  PŘEVALSKÉHO …</a:t>
            </a:r>
          </a:p>
          <a:p>
            <a:pPr lvl="1"/>
            <a:r>
              <a:rPr lang="cs-CZ" sz="2000" dirty="0" smtClean="0"/>
              <a:t>K. NORDICKÉHO typu (severské) – malý, zavalitý s hustou srstí – skandinávští koně (pony)</a:t>
            </a:r>
          </a:p>
        </p:txBody>
      </p:sp>
    </p:spTree>
    <p:extLst>
      <p:ext uri="{BB962C8B-B14F-4D97-AF65-F5344CB8AC3E}">
        <p14:creationId xmlns:p14="http://schemas.microsoft.com/office/powerpoint/2010/main" xmlns="" val="57512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55776" y="1484784"/>
            <a:ext cx="451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000" b="1" dirty="0"/>
          </a:p>
        </p:txBody>
      </p:sp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2071670" y="1857364"/>
            <a:ext cx="5357850" cy="357190"/>
          </a:xfrm>
        </p:spPr>
        <p:txBody>
          <a:bodyPr>
            <a:noAutofit/>
          </a:bodyPr>
          <a:lstStyle/>
          <a:p>
            <a:endParaRPr lang="cs-CZ" sz="2800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76873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1800" b="1" dirty="0"/>
              <a:t>Přehled použité literatury:</a:t>
            </a:r>
            <a:endParaRPr lang="cs-CZ" sz="1800" dirty="0"/>
          </a:p>
          <a:p>
            <a:pPr marL="0" indent="0" algn="ctr">
              <a:buNone/>
            </a:pPr>
            <a:r>
              <a:rPr lang="cs-CZ" sz="1800" b="1" dirty="0"/>
              <a:t>Dušek, Jaromír. Chov koní. Druhé. Praha: Brázda, s.r.o., 2007. 404. 80-209-0352-6.</a:t>
            </a:r>
            <a:endParaRPr lang="cs-CZ" sz="1800" dirty="0"/>
          </a:p>
          <a:p>
            <a:pPr marL="0" indent="0" algn="ctr">
              <a:buNone/>
            </a:pPr>
            <a:r>
              <a:rPr lang="cs-CZ" sz="1800" dirty="0"/>
              <a:t> </a:t>
            </a:r>
          </a:p>
          <a:p>
            <a:pPr marL="0" indent="0" algn="ctr">
              <a:buNone/>
            </a:pPr>
            <a:r>
              <a:rPr lang="cs-CZ" sz="1800" b="1" dirty="0"/>
              <a:t>Test:</a:t>
            </a:r>
            <a:endParaRPr lang="cs-CZ" sz="1800" dirty="0"/>
          </a:p>
          <a:p>
            <a:pPr marL="800100" lvl="1" indent="-342900">
              <a:buAutoNum type="arabicPeriod"/>
            </a:pPr>
            <a:r>
              <a:rPr lang="cs-CZ" sz="1600" dirty="0" smtClean="0"/>
              <a:t>Proč nebyly domestikovány zebry- </a:t>
            </a:r>
            <a:r>
              <a:rPr lang="cs-CZ" sz="1600" b="1" dirty="0" smtClean="0"/>
              <a:t>protože </a:t>
            </a:r>
            <a:r>
              <a:rPr lang="cs-CZ" sz="1600" b="1" smtClean="0"/>
              <a:t>nedosahují </a:t>
            </a:r>
            <a:r>
              <a:rPr lang="cs-CZ" sz="1600" b="1" smtClean="0"/>
              <a:t>výkonnosti </a:t>
            </a:r>
            <a:r>
              <a:rPr lang="cs-CZ" sz="1600" b="1" dirty="0" smtClean="0"/>
              <a:t>ostatních koňovitých </a:t>
            </a:r>
          </a:p>
          <a:p>
            <a:pPr marL="800100" lvl="1" indent="-342900">
              <a:buAutoNum type="arabicPeriod"/>
            </a:pPr>
            <a:r>
              <a:rPr lang="cs-CZ" sz="1600" dirty="0"/>
              <a:t> </a:t>
            </a:r>
            <a:r>
              <a:rPr lang="cs-CZ" sz="1600" dirty="0" smtClean="0"/>
              <a:t>Uveďte 2 pravé osly- </a:t>
            </a:r>
            <a:r>
              <a:rPr lang="cs-CZ" sz="1600" b="1" dirty="0" smtClean="0"/>
              <a:t>Onager a Kulan</a:t>
            </a:r>
          </a:p>
          <a:p>
            <a:pPr marL="800100" lvl="1" indent="-342900">
              <a:buAutoNum type="arabicPeriod"/>
            </a:pPr>
            <a:r>
              <a:rPr lang="cs-CZ" sz="1600" dirty="0"/>
              <a:t> </a:t>
            </a:r>
            <a:r>
              <a:rPr lang="cs-CZ" sz="1600" dirty="0" smtClean="0"/>
              <a:t>uveďte 3 předky koní- </a:t>
            </a:r>
            <a:r>
              <a:rPr lang="cs-CZ" sz="1600" b="1" dirty="0" smtClean="0"/>
              <a:t>kůň Převalského, Tarpan a Západní kůň lesní</a:t>
            </a: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xmlns="" val="569672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426</Words>
  <Application>Microsoft Office PowerPoint</Application>
  <PresentationFormat>Předvádění na obrazovce (4:3)</PresentationFormat>
  <Paragraphs>70</Paragraphs>
  <Slides>8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CHOV KONÍ</vt:lpstr>
      <vt:lpstr>Domestikace a změny koňovitých</vt:lpstr>
      <vt:lpstr>Domestikace a změny koňovitých</vt:lpstr>
      <vt:lpstr>Domestikace koňovitých</vt:lpstr>
      <vt:lpstr>Domestikace a změny koňovitých</vt:lpstr>
      <vt:lpstr>Domestikace a změny koňovitých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laski.tv</dc:creator>
  <cp:lastModifiedBy>Dum</cp:lastModifiedBy>
  <cp:revision>41</cp:revision>
  <dcterms:created xsi:type="dcterms:W3CDTF">2012-06-21T10:03:02Z</dcterms:created>
  <dcterms:modified xsi:type="dcterms:W3CDTF">2014-06-17T17:45:04Z</dcterms:modified>
</cp:coreProperties>
</file>