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3" r:id="rId2"/>
    <p:sldId id="256" r:id="rId3"/>
    <p:sldId id="257" r:id="rId4"/>
    <p:sldId id="266" r:id="rId5"/>
    <p:sldId id="269" r:id="rId6"/>
    <p:sldId id="268" r:id="rId7"/>
    <p:sldId id="267" r:id="rId8"/>
    <p:sldId id="258" r:id="rId9"/>
    <p:sldId id="274" r:id="rId10"/>
    <p:sldId id="259" r:id="rId11"/>
    <p:sldId id="275" r:id="rId12"/>
    <p:sldId id="271" r:id="rId13"/>
    <p:sldId id="270" r:id="rId14"/>
    <p:sldId id="272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F3868B58-A686-4396-B993-678E44B361DD}">
          <p14:sldIdLst>
            <p14:sldId id="273"/>
            <p14:sldId id="256"/>
            <p14:sldId id="257"/>
            <p14:sldId id="266"/>
            <p14:sldId id="269"/>
            <p14:sldId id="268"/>
            <p14:sldId id="267"/>
            <p14:sldId id="258"/>
            <p14:sldId id="274"/>
            <p14:sldId id="259"/>
            <p14:sldId id="275"/>
            <p14:sldId id="271"/>
            <p14:sldId id="270"/>
            <p14:sldId id="272"/>
          </p14:sldIdLst>
        </p14:section>
        <p14:section name="Oddíl bez názvu" id="{2D526EC9-2AFD-4A3E-B963-00A46F9E5EC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03041-0DA4-4762-82E4-B5A6AC8DD329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1F783-4287-4C65-899D-9F1AEE6A7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304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F1F783-4287-4C65-899D-9F1AEE6A797F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8349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Složitá obsluha </a:t>
            </a:r>
            <a:r>
              <a:rPr lang="cs-CZ" sz="2000" dirty="0" err="1" smtClean="0"/>
              <a:t>DranŽÍrovÁnÍ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70968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TEO.1112.2B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historií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dranžírování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 přípravou pracoviště,  inventářem,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err="1" smtClean="0">
                          <a:latin typeface="Arial CE" pitchFamily="34" charset="-18"/>
                        </a:rPr>
                        <a:t>Dranžírování</a:t>
                      </a:r>
                      <a:r>
                        <a:rPr lang="cs-CZ" sz="1000" smtClean="0">
                          <a:latin typeface="Arial CE" pitchFamily="34" charset="-18"/>
                        </a:rPr>
                        <a:t>  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zásady, inventář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20" y="116632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512511" cy="1143000"/>
          </a:xfrm>
        </p:spPr>
        <p:txBody>
          <a:bodyPr/>
          <a:lstStyle/>
          <a:p>
            <a:pPr algn="ctr"/>
            <a:r>
              <a:rPr lang="cs-CZ" dirty="0" smtClean="0"/>
              <a:t>Základní pravidla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797152"/>
          </a:xfrm>
        </p:spPr>
        <p:txBody>
          <a:bodyPr>
            <a:normAutofit/>
          </a:bodyPr>
          <a:lstStyle/>
          <a:p>
            <a:r>
              <a:rPr lang="cs-CZ" dirty="0" smtClean="0"/>
              <a:t>K odborné práci musíme mít potřebné anatomické znalosti – tj. uložení kloubů, uložení směru kostí, směru masových vláken</a:t>
            </a:r>
          </a:p>
          <a:p>
            <a:r>
              <a:rPr lang="cs-CZ" dirty="0" smtClean="0"/>
              <a:t>Pracujeme v blízkosti stolu na pomocném stole servírovacím </a:t>
            </a:r>
          </a:p>
          <a:p>
            <a:r>
              <a:rPr lang="cs-CZ" dirty="0" smtClean="0"/>
              <a:t>Nejprve PREZENTUJEME výrobek v celku a potom naporcovaný</a:t>
            </a:r>
          </a:p>
        </p:txBody>
      </p:sp>
    </p:spTree>
    <p:extLst>
      <p:ext uri="{BB962C8B-B14F-4D97-AF65-F5344CB8AC3E}">
        <p14:creationId xmlns:p14="http://schemas.microsoft.com/office/powerpoint/2010/main" val="48097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pravidla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/>
          <a:lstStyle/>
          <a:p>
            <a:r>
              <a:rPr lang="cs-CZ" dirty="0" smtClean="0"/>
              <a:t>Řezy vedeme rychle a čistě, důležitý je poměr mezi tahem a tlakem řezu (deformace krájených částí!)</a:t>
            </a:r>
          </a:p>
          <a:p>
            <a:r>
              <a:rPr lang="cs-CZ" dirty="0" smtClean="0"/>
              <a:t>Pracujeme rychle, aby nedocházelo k chladnutí masa a zdržování servisu</a:t>
            </a:r>
          </a:p>
          <a:p>
            <a:r>
              <a:rPr lang="cs-CZ" dirty="0" smtClean="0"/>
              <a:t>Pokrm podle množství přihříváme</a:t>
            </a:r>
          </a:p>
          <a:p>
            <a:r>
              <a:rPr lang="cs-CZ" dirty="0" smtClean="0"/>
              <a:t>Pamatujeme na ozdobu, dbáme na estetickou stránku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pravidla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Porcované jídlo musí zůstat neporušené a zvlášť nesmí být porušena kůrka nebo tenká kůžička</a:t>
            </a:r>
          </a:p>
          <a:p>
            <a:r>
              <a:rPr lang="cs-CZ" dirty="0" smtClean="0"/>
              <a:t>Z masa někdy vytékají chutné šťávy, které můžeme slévat na pánvičku a dále je zjemňovat, přihřívat, dochucovat a nakrájené maso s nimi podlévat</a:t>
            </a:r>
          </a:p>
          <a:p>
            <a:r>
              <a:rPr lang="cs-CZ" dirty="0" smtClean="0"/>
              <a:t>Dobrý </a:t>
            </a:r>
            <a:r>
              <a:rPr lang="cs-CZ" dirty="0" err="1" smtClean="0"/>
              <a:t>dranžér</a:t>
            </a:r>
            <a:r>
              <a:rPr lang="cs-CZ" dirty="0" smtClean="0"/>
              <a:t> nikdy nepropichuje krvavá masa ani nevytváří vidličkou takový tlak, aby maso pouštělo šťávu</a:t>
            </a:r>
          </a:p>
          <a:p>
            <a:r>
              <a:rPr lang="cs-CZ" dirty="0" smtClean="0"/>
              <a:t>Karkas a vykrájené kosti odnášíme společně a </a:t>
            </a:r>
            <a:r>
              <a:rPr lang="cs-CZ" dirty="0" err="1" smtClean="0"/>
              <a:t>dranžírovacím</a:t>
            </a:r>
            <a:r>
              <a:rPr lang="cs-CZ" dirty="0" smtClean="0"/>
              <a:t> prkénkem ihned po skončení úkonu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53554"/>
            <a:ext cx="8991600" cy="5303838"/>
          </a:xfrm>
        </p:spPr>
        <p:txBody>
          <a:bodyPr/>
          <a:lstStyle/>
          <a:p>
            <a:r>
              <a:rPr lang="cs-CZ" dirty="0" smtClean="0"/>
              <a:t>Pracovní stůl, nebo vozík umístíme co nejblíže ke stolu, či tabule, aby všichni hosté mohli sledovat </a:t>
            </a:r>
            <a:r>
              <a:rPr lang="cs-CZ" dirty="0" err="1" smtClean="0"/>
              <a:t>dranžéra</a:t>
            </a:r>
            <a:r>
              <a:rPr lang="cs-CZ" dirty="0" smtClean="0"/>
              <a:t> při práci</a:t>
            </a:r>
          </a:p>
          <a:p>
            <a:r>
              <a:rPr lang="cs-CZ" dirty="0" smtClean="0"/>
              <a:t>Následuje vzorná příprava pracovního stolu</a:t>
            </a:r>
          </a:p>
          <a:p>
            <a:r>
              <a:rPr lang="cs-CZ" dirty="0" smtClean="0"/>
              <a:t>Všechny pracovní pomůcky </a:t>
            </a:r>
            <a:r>
              <a:rPr lang="cs-CZ" dirty="0" err="1" smtClean="0"/>
              <a:t>dranžéra</a:t>
            </a:r>
            <a:r>
              <a:rPr lang="cs-CZ" dirty="0" smtClean="0"/>
              <a:t> musí být vzorně seřazeny a musí být čisté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</a:t>
            </a:r>
            <a:r>
              <a:rPr lang="cs-CZ" dirty="0" smtClean="0"/>
              <a:t>80-7168-333-7</a:t>
            </a:r>
          </a:p>
          <a:p>
            <a:r>
              <a:rPr lang="cs-CZ" dirty="0" smtClean="0"/>
              <a:t>Obrázky</a:t>
            </a:r>
            <a:r>
              <a:rPr lang="cs-CZ" smtClean="0"/>
              <a:t>: archiv autora</a:t>
            </a:r>
            <a:endParaRPr lang="cs-CZ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VYŠŠÍ FORMA SLOŽITÉ OBSLUHY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DRANŽÍROVÁNÍ, historie, inventář, pravidla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899592" y="620688"/>
            <a:ext cx="6512511" cy="1143000"/>
          </a:xfrm>
        </p:spPr>
        <p:txBody>
          <a:bodyPr/>
          <a:lstStyle/>
          <a:p>
            <a:pPr algn="ctr"/>
            <a:r>
              <a:rPr lang="cs-CZ" dirty="0" smtClean="0"/>
              <a:t>DRANŽÍROVÁNÍ HISTORIE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0" y="1484784"/>
            <a:ext cx="8892480" cy="5373216"/>
          </a:xfrm>
        </p:spPr>
        <p:txBody>
          <a:bodyPr>
            <a:normAutofit/>
          </a:bodyPr>
          <a:lstStyle/>
          <a:p>
            <a:r>
              <a:rPr lang="cs-CZ" dirty="0"/>
              <a:t>Nejstarší způsob dohotovování pokrmů u </a:t>
            </a:r>
            <a:r>
              <a:rPr lang="cs-CZ" dirty="0" smtClean="0"/>
              <a:t>stolu</a:t>
            </a:r>
          </a:p>
          <a:p>
            <a:r>
              <a:rPr lang="cs-CZ" dirty="0" smtClean="0"/>
              <a:t>Již staří Římané najímali svobodné otroky, kteří ovládali umění </a:t>
            </a:r>
            <a:r>
              <a:rPr lang="cs-CZ" dirty="0" err="1" smtClean="0"/>
              <a:t>dranžírovat</a:t>
            </a:r>
            <a:r>
              <a:rPr lang="cs-CZ" dirty="0" smtClean="0"/>
              <a:t> a okrajovat porce z pečených skopců, selat, nebo zvěřiny    </a:t>
            </a:r>
          </a:p>
          <a:p>
            <a:r>
              <a:rPr lang="cs-CZ" dirty="0" smtClean="0"/>
              <a:t>Souhrnný výraz </a:t>
            </a:r>
            <a:r>
              <a:rPr lang="cs-CZ" dirty="0"/>
              <a:t>pro porcování, krájení</a:t>
            </a:r>
            <a:r>
              <a:rPr lang="cs-CZ" dirty="0" smtClean="0"/>
              <a:t>, </a:t>
            </a:r>
            <a:r>
              <a:rPr lang="cs-CZ" dirty="0" err="1" smtClean="0"/>
              <a:t>filírování</a:t>
            </a:r>
            <a:r>
              <a:rPr lang="cs-CZ" dirty="0" smtClean="0"/>
              <a:t>/plátkování</a:t>
            </a:r>
            <a:r>
              <a:rPr lang="cs-CZ" dirty="0"/>
              <a:t>/,dělení a </a:t>
            </a:r>
            <a:r>
              <a:rPr lang="cs-CZ" dirty="0" smtClean="0"/>
              <a:t>vykosťování</a:t>
            </a:r>
          </a:p>
          <a:p>
            <a:r>
              <a:rPr lang="cs-CZ" dirty="0" smtClean="0"/>
              <a:t>V </a:t>
            </a:r>
            <a:r>
              <a:rPr lang="cs-CZ" dirty="0"/>
              <a:t>běžné praxi se u stolu hosta </a:t>
            </a:r>
            <a:r>
              <a:rPr lang="cs-CZ" dirty="0" err="1"/>
              <a:t>dranžírují</a:t>
            </a:r>
            <a:r>
              <a:rPr lang="cs-CZ" dirty="0"/>
              <a:t> pstruzi</a:t>
            </a:r>
            <a:r>
              <a:rPr lang="cs-CZ" dirty="0" smtClean="0"/>
              <a:t>, kuřata </a:t>
            </a:r>
            <a:r>
              <a:rPr lang="cs-CZ" dirty="0"/>
              <a:t>dvojité bifteky a při </a:t>
            </a:r>
            <a:r>
              <a:rPr lang="cs-CZ" dirty="0" smtClean="0"/>
              <a:t>slavnostních </a:t>
            </a:r>
            <a:r>
              <a:rPr lang="cs-CZ" dirty="0"/>
              <a:t>příležitostech také celá kýta </a:t>
            </a:r>
            <a:r>
              <a:rPr lang="cs-CZ" dirty="0" smtClean="0"/>
              <a:t>-vepřová, srnčí, nebo </a:t>
            </a:r>
            <a:r>
              <a:rPr lang="cs-CZ" dirty="0"/>
              <a:t>sele</a:t>
            </a:r>
          </a:p>
        </p:txBody>
      </p:sp>
    </p:spTree>
    <p:extLst>
      <p:ext uri="{BB962C8B-B14F-4D97-AF65-F5344CB8AC3E}">
        <p14:creationId xmlns:p14="http://schemas.microsoft.com/office/powerpoint/2010/main" val="208835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9144000" cy="5303838"/>
          </a:xfrm>
        </p:spPr>
        <p:txBody>
          <a:bodyPr>
            <a:normAutofit/>
          </a:bodyPr>
          <a:lstStyle/>
          <a:p>
            <a:r>
              <a:rPr lang="cs-CZ" dirty="0" smtClean="0"/>
              <a:t>Umění </a:t>
            </a:r>
            <a:r>
              <a:rPr lang="cs-CZ" dirty="0" err="1" smtClean="0"/>
              <a:t>dranžírování</a:t>
            </a:r>
            <a:r>
              <a:rPr lang="cs-CZ" dirty="0" smtClean="0"/>
              <a:t> se postupem času rozdělilo  na tři obory: - krájení masa</a:t>
            </a:r>
          </a:p>
          <a:p>
            <a:pPr>
              <a:buNone/>
            </a:pPr>
            <a:r>
              <a:rPr lang="cs-CZ" dirty="0" smtClean="0"/>
              <a:t>                         - procování drůbeže</a:t>
            </a:r>
          </a:p>
          <a:p>
            <a:pPr>
              <a:buNone/>
            </a:pPr>
            <a:r>
              <a:rPr lang="cs-CZ" dirty="0" smtClean="0"/>
              <a:t>                         - dělení –plátkování ryb                    </a:t>
            </a:r>
          </a:p>
          <a:p>
            <a:r>
              <a:rPr lang="cs-CZ" dirty="0" smtClean="0"/>
              <a:t>Objevilo se mnoho způsobů </a:t>
            </a:r>
            <a:r>
              <a:rPr lang="cs-CZ" dirty="0" err="1" smtClean="0"/>
              <a:t>dranžírování</a:t>
            </a:r>
            <a:r>
              <a:rPr lang="cs-CZ" dirty="0" smtClean="0"/>
              <a:t> později byly označeny jako německý císařský způsob, francouzský královský způsob, </a:t>
            </a:r>
            <a:r>
              <a:rPr lang="cs-CZ" dirty="0" err="1" smtClean="0"/>
              <a:t>dranžírování</a:t>
            </a:r>
            <a:r>
              <a:rPr lang="cs-CZ" dirty="0" smtClean="0"/>
              <a:t> po anglicku, </a:t>
            </a:r>
            <a:r>
              <a:rPr lang="cs-CZ" dirty="0" err="1" smtClean="0"/>
              <a:t>dranžírování</a:t>
            </a:r>
            <a:r>
              <a:rPr lang="cs-CZ" dirty="0" smtClean="0"/>
              <a:t> po italském nebo ruském způsobu apod.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Dranžírování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5303838"/>
          </a:xfrm>
        </p:spPr>
        <p:txBody>
          <a:bodyPr/>
          <a:lstStyle/>
          <a:p>
            <a:r>
              <a:rPr lang="cs-CZ" dirty="0" smtClean="0"/>
              <a:t>V současnosti je </a:t>
            </a:r>
            <a:r>
              <a:rPr lang="cs-CZ" dirty="0" err="1" smtClean="0"/>
              <a:t>dranžírování</a:t>
            </a:r>
            <a:r>
              <a:rPr lang="cs-CZ" dirty="0" smtClean="0"/>
              <a:t> masa rozšířené i    v domácnostech</a:t>
            </a:r>
          </a:p>
          <a:p>
            <a:r>
              <a:rPr lang="cs-CZ" dirty="0" smtClean="0"/>
              <a:t>V  některých zemích, tradičně v Anglii, porcuje „hlava rodiny“ u stolu kus masa nebo drůbeže </a:t>
            </a:r>
          </a:p>
          <a:p>
            <a:r>
              <a:rPr lang="cs-CZ" dirty="0" smtClean="0"/>
              <a:t>Porce rozkrájeného masa, drůbeže nebo ryby se po </a:t>
            </a:r>
            <a:r>
              <a:rPr lang="cs-CZ" dirty="0" err="1" smtClean="0"/>
              <a:t>dranžírování</a:t>
            </a:r>
            <a:r>
              <a:rPr lang="cs-CZ" dirty="0" smtClean="0"/>
              <a:t> složí zpět na kost a celý složený kus se předkládá hostům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r>
              <a:rPr lang="cs-CZ" dirty="0" smtClean="0"/>
              <a:t>U francouzského dvora měl </a:t>
            </a:r>
            <a:r>
              <a:rPr lang="cs-CZ" dirty="0" err="1" smtClean="0"/>
              <a:t>dranžér</a:t>
            </a:r>
            <a:r>
              <a:rPr lang="cs-CZ" dirty="0" smtClean="0"/>
              <a:t> oficiální titul „</a:t>
            </a:r>
            <a:r>
              <a:rPr lang="cs-CZ" dirty="0" err="1" smtClean="0"/>
              <a:t>Trancher</a:t>
            </a:r>
            <a:r>
              <a:rPr lang="cs-CZ" dirty="0" smtClean="0"/>
              <a:t> Chevalier“ a používal:</a:t>
            </a:r>
          </a:p>
          <a:p>
            <a:pPr>
              <a:buNone/>
            </a:pPr>
            <a:r>
              <a:rPr lang="cs-CZ" dirty="0" smtClean="0"/>
              <a:t>   15 různých nožů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10 vidliček nebo vidlic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různé trhací kleště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nůžky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porcovací desky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porcovací stoly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DranŽÍrujeme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Ryby –pstruh, losos, štika,mořský jazyk</a:t>
            </a:r>
          </a:p>
          <a:p>
            <a:r>
              <a:rPr lang="cs-CZ" sz="4000" dirty="0" smtClean="0"/>
              <a:t>Drůbež –kuře, krůta, husa, kachna </a:t>
            </a:r>
          </a:p>
          <a:p>
            <a:r>
              <a:rPr lang="cs-CZ" sz="4000" dirty="0" smtClean="0"/>
              <a:t>Dvojité bifteky </a:t>
            </a:r>
          </a:p>
          <a:p>
            <a:r>
              <a:rPr lang="cs-CZ" sz="4000" dirty="0" smtClean="0"/>
              <a:t>Celá kýta -vepřová, srnčí</a:t>
            </a:r>
          </a:p>
          <a:p>
            <a:r>
              <a:rPr lang="cs-CZ" sz="4000" dirty="0" smtClean="0"/>
              <a:t>Sele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28662" y="0"/>
            <a:ext cx="6512511" cy="1143000"/>
          </a:xfrm>
        </p:spPr>
        <p:txBody>
          <a:bodyPr/>
          <a:lstStyle/>
          <a:p>
            <a:pPr algn="ctr"/>
            <a:r>
              <a:rPr lang="cs-CZ" dirty="0" smtClean="0"/>
              <a:t>Inventář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43578"/>
            <a:ext cx="9144000" cy="571444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cs-CZ" sz="2800" dirty="0" smtClean="0"/>
              <a:t>Pro krájení je nutné mít připraveny: </a:t>
            </a:r>
          </a:p>
          <a:p>
            <a:r>
              <a:rPr lang="cs-CZ" sz="2800" dirty="0" smtClean="0"/>
              <a:t>Alespoň dva naostřené nože s délkou ostří 20-25 cm a velmi ostrou špicí</a:t>
            </a:r>
          </a:p>
          <a:p>
            <a:r>
              <a:rPr lang="cs-CZ" sz="2800" dirty="0" smtClean="0"/>
              <a:t>Nůžky na drůbež pro přestřihnutí silných chrupavek</a:t>
            </a:r>
          </a:p>
          <a:p>
            <a:r>
              <a:rPr lang="cs-CZ" sz="2800" dirty="0" smtClean="0"/>
              <a:t>Příbory odpovídajících velikostí a tvarů </a:t>
            </a:r>
          </a:p>
          <a:p>
            <a:r>
              <a:rPr lang="cs-CZ" sz="2800" dirty="0" smtClean="0"/>
              <a:t>Vidličky používáme dvouzubé</a:t>
            </a:r>
          </a:p>
          <a:p>
            <a:r>
              <a:rPr lang="cs-CZ" sz="2800" dirty="0" smtClean="0"/>
              <a:t>Porcovací prkénka s drážkou pro zachycení šťávy</a:t>
            </a:r>
          </a:p>
          <a:p>
            <a:r>
              <a:rPr lang="cs-CZ" sz="2800" dirty="0" smtClean="0"/>
              <a:t>Ohřívače a poklopy – </a:t>
            </a:r>
            <a:r>
              <a:rPr lang="cs-CZ" sz="2800" dirty="0" err="1" smtClean="0"/>
              <a:t>kloše</a:t>
            </a:r>
            <a:r>
              <a:rPr lang="cs-CZ" sz="2800" dirty="0" smtClean="0"/>
              <a:t> stříbrných mís</a:t>
            </a:r>
          </a:p>
          <a:p>
            <a:r>
              <a:rPr lang="cs-CZ" sz="2800" dirty="0" smtClean="0"/>
              <a:t>Pomocné stolky, příp. pojízdný servírovací vozík s ohřívačem</a:t>
            </a:r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79443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Dranžírovací</a:t>
            </a:r>
            <a:r>
              <a:rPr lang="cs-CZ" dirty="0" smtClean="0"/>
              <a:t> příbor</a:t>
            </a:r>
            <a:endParaRPr lang="cs-CZ" dirty="0"/>
          </a:p>
        </p:txBody>
      </p:sp>
      <p:pic>
        <p:nvPicPr>
          <p:cNvPr id="1029" name="Picture 5" descr="C:\Users\Intel\Pictures\2013-02-22 DUM\DUM 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0964" y="1554163"/>
            <a:ext cx="3394472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351</TotalTime>
  <Words>662</Words>
  <Application>Microsoft Office PowerPoint</Application>
  <PresentationFormat>Předvádění na obrazovce (4:3)</PresentationFormat>
  <Paragraphs>95</Paragraphs>
  <Slides>14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1" baseType="lpstr">
      <vt:lpstr>Arial CE</vt:lpstr>
      <vt:lpstr>Calibri</vt:lpstr>
      <vt:lpstr>Franklin Gothic Book</vt:lpstr>
      <vt:lpstr>Franklin Gothic Medium</vt:lpstr>
      <vt:lpstr>Times New Roman</vt:lpstr>
      <vt:lpstr>Wingdings 2</vt:lpstr>
      <vt:lpstr>Cesta</vt:lpstr>
      <vt:lpstr>Složitá obsluha DranŽÍrovÁnÍ</vt:lpstr>
      <vt:lpstr>VYŠŠÍ FORMA SLOŽITÉ OBSLUHY</vt:lpstr>
      <vt:lpstr>DRANŽÍROVÁNÍ HISTORIE</vt:lpstr>
      <vt:lpstr>historie</vt:lpstr>
      <vt:lpstr>Dranžírování</vt:lpstr>
      <vt:lpstr>Historie</vt:lpstr>
      <vt:lpstr>DranŽÍrujeme:</vt:lpstr>
      <vt:lpstr>Inventář </vt:lpstr>
      <vt:lpstr>Dranžírovací příbor</vt:lpstr>
      <vt:lpstr>Základní pravidla</vt:lpstr>
      <vt:lpstr>Základní pravidla</vt:lpstr>
      <vt:lpstr>Základní pravidla</vt:lpstr>
      <vt:lpstr>Příprava pracoviště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VYŠŠÍ FORMA SLOŽITÉ OBSLUHY</dc:title>
  <dc:creator>Andrea Mišurcová</dc:creator>
  <cp:lastModifiedBy>Zdeněk Laski</cp:lastModifiedBy>
  <cp:revision>45</cp:revision>
  <dcterms:created xsi:type="dcterms:W3CDTF">2013-02-08T07:45:12Z</dcterms:created>
  <dcterms:modified xsi:type="dcterms:W3CDTF">2014-06-17T12:28:46Z</dcterms:modified>
</cp:coreProperties>
</file>