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9" r:id="rId4"/>
    <p:sldId id="257" r:id="rId5"/>
    <p:sldId id="265" r:id="rId6"/>
    <p:sldId id="260" r:id="rId7"/>
    <p:sldId id="268" r:id="rId8"/>
    <p:sldId id="261" r:id="rId9"/>
    <p:sldId id="266" r:id="rId10"/>
    <p:sldId id="258" r:id="rId11"/>
    <p:sldId id="267" r:id="rId12"/>
    <p:sldId id="262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071546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Složitá obsluha </a:t>
            </a:r>
            <a:r>
              <a:rPr lang="cs-CZ" sz="2000" dirty="0" err="1" smtClean="0"/>
              <a:t>DranŽÍrovÁnÍ</a:t>
            </a:r>
            <a:r>
              <a:rPr lang="cs-CZ" sz="2000" dirty="0" smtClean="0"/>
              <a:t> kuřete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166097"/>
              </p:ext>
            </p:extLst>
          </p:nvPr>
        </p:nvGraphicFramePr>
        <p:xfrm>
          <a:off x="571472" y="1928802"/>
          <a:ext cx="7966796" cy="43533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4166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TEO.1114.2B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dranžírováním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kuřete, inventářem a dvěma různými postupy, přípravou  pracoviště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err="1" smtClean="0">
                          <a:latin typeface="Arial CE" pitchFamily="34" charset="-18"/>
                        </a:rPr>
                        <a:t>Dranžírování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 kuřete, inventář, karkas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116632"/>
            <a:ext cx="5394960" cy="1203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Způsob „ a la bažant“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3600" dirty="0" smtClean="0"/>
              <a:t>Kuře položíme na prkénko na bok</a:t>
            </a:r>
          </a:p>
          <a:p>
            <a:pPr>
              <a:buFont typeface="Wingdings" pitchFamily="2" charset="2"/>
              <a:buChar char="Ø"/>
            </a:pPr>
            <a:r>
              <a:rPr lang="cs-CZ" sz="3600" dirty="0" smtClean="0"/>
              <a:t>Postupně odkrajujeme obě stehna a každé stehýnko rozdělíme ještě na dva dílky masa</a:t>
            </a:r>
          </a:p>
          <a:p>
            <a:pPr>
              <a:buFont typeface="Wingdings" pitchFamily="2" charset="2"/>
              <a:buChar char="Ø"/>
            </a:pPr>
            <a:r>
              <a:rPr lang="cs-CZ" sz="3600" dirty="0" smtClean="0"/>
              <a:t>Kuře položíme pak tak, aby páteřní kostí leželo na krájecí desce a odkrojíme z každé strany ještě po jednom plátku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Způsob „ a la bažant“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676456" cy="48737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4000" dirty="0" smtClean="0"/>
              <a:t>Kuře položíme zpět na bok a překrojíme nožem kobylku</a:t>
            </a:r>
          </a:p>
          <a:p>
            <a:pPr>
              <a:buFont typeface="Wingdings" pitchFamily="2" charset="2"/>
              <a:buChar char="Ø"/>
            </a:pPr>
            <a:r>
              <a:rPr lang="cs-CZ" sz="4000" dirty="0" smtClean="0"/>
              <a:t>Odtlačíme kůstku na stranu a tak se nám bez větší námahy odloupne zbytek masa po obou stranách prsíček</a:t>
            </a:r>
          </a:p>
          <a:p>
            <a:endParaRPr lang="cs-CZ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</a:t>
            </a:r>
            <a:r>
              <a:rPr lang="cs-CZ" smtClean="0"/>
              <a:t>ISBN 80-7168-333-7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 err="1" smtClean="0"/>
              <a:t>Dranžírování</a:t>
            </a:r>
            <a:r>
              <a:rPr lang="cs-CZ" dirty="0" smtClean="0"/>
              <a:t> kuřete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714480" y="2714620"/>
            <a:ext cx="6172200" cy="1371600"/>
          </a:xfrm>
        </p:spPr>
        <p:txBody>
          <a:bodyPr/>
          <a:lstStyle/>
          <a:p>
            <a:pPr algn="ctr"/>
            <a:r>
              <a:rPr lang="cs-CZ" dirty="0" smtClean="0"/>
              <a:t>SLOŽITÁ OBSLUHA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inventáře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Připravíme prkénko odpovídajícího tvaru a velikosti </a:t>
            </a:r>
          </a:p>
          <a:p>
            <a:r>
              <a:rPr lang="cs-CZ" sz="3600" dirty="0" smtClean="0"/>
              <a:t>Ohřívač</a:t>
            </a:r>
          </a:p>
          <a:p>
            <a:r>
              <a:rPr lang="cs-CZ" sz="3600" dirty="0" smtClean="0"/>
              <a:t>Textilní ubrousek</a:t>
            </a:r>
          </a:p>
          <a:p>
            <a:r>
              <a:rPr lang="cs-CZ" sz="3600" dirty="0" smtClean="0"/>
              <a:t>Zkřížený </a:t>
            </a:r>
            <a:r>
              <a:rPr lang="cs-CZ" sz="3600" dirty="0" err="1" smtClean="0"/>
              <a:t>dranžírovací</a:t>
            </a:r>
            <a:r>
              <a:rPr lang="cs-CZ" sz="3600" dirty="0" smtClean="0"/>
              <a:t> příbor</a:t>
            </a:r>
          </a:p>
          <a:p>
            <a:r>
              <a:rPr lang="cs-CZ" sz="3600" dirty="0" smtClean="0"/>
              <a:t>Kuře přinášíme na stříbrné míse, přílohy, šťávu, máslo zvlášť </a:t>
            </a:r>
          </a:p>
          <a:p>
            <a:endParaRPr lang="cs-CZ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Dranžírování</a:t>
            </a:r>
            <a:r>
              <a:rPr lang="cs-CZ" dirty="0" smtClean="0"/>
              <a:t> kuřete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sz="3200" dirty="0" smtClean="0"/>
              <a:t>Mísu z kuřetem prezentujeme a pokládáme na ohřívač</a:t>
            </a:r>
          </a:p>
          <a:p>
            <a:pPr>
              <a:buNone/>
            </a:pPr>
            <a:r>
              <a:rPr lang="cs-CZ" sz="3200" dirty="0" smtClean="0"/>
              <a:t>Kuře můžeme krájet několika způsoby: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/>
              <a:t>Způsob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3200" dirty="0" smtClean="0"/>
              <a:t>Kuře  přeložíme vnořeným nožem do břišní dutiny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3200" dirty="0" smtClean="0"/>
              <a:t>Přeložíme páteří na krájecí desku – pokládáme bokem nebo krkem k nám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cs-CZ" dirty="0" smtClean="0"/>
              <a:t>1. způsob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42844" y="1285884"/>
            <a:ext cx="8643998" cy="5643578"/>
          </a:xfrm>
        </p:spPr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Nejprve oddělíme levé stehno pouhým vypáčením vidličkou (kuře přidržujeme nožem) popř. dořízneme kůži potom stehno překrojíme v kloubu na 2 části a přeložíme na mísu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Při oddělování pravého stehna zapíchneme vidličku do páteře a stehno oddělíme nožem (opět pouhým vypáčením) další postup je totožný s levým stehnem 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Dále odkrojíme levé křídlo s kouskem masa (prořízneme v kloubu 3-5 cm nad křídelní kostí)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Způsob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86842" cy="4873752"/>
          </a:xfrm>
        </p:spPr>
        <p:txBody>
          <a:bodyPr/>
          <a:lstStyle/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Pokračujeme lehkým řezem po povrchu prsní chrupavky a prsní kosti a pouze naznačíme odříznutí prsíček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Dalším řezem odkrojíme prsíčka od kostí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U velkého kuřete </a:t>
            </a:r>
            <a:r>
              <a:rPr lang="cs-CZ" sz="2800" dirty="0" err="1" smtClean="0"/>
              <a:t>filírujeme</a:t>
            </a:r>
            <a:r>
              <a:rPr lang="cs-CZ" sz="2800" dirty="0" smtClean="0"/>
              <a:t> na 3 až 4 plátky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2800" dirty="0" smtClean="0"/>
              <a:t>Totéž provedeme na pravé straně, kuře přidržujeme vidličkou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Způsob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858280" cy="4873752"/>
          </a:xfrm>
        </p:spPr>
        <p:txBody>
          <a:bodyPr/>
          <a:lstStyle/>
          <a:p>
            <a:pPr marL="514350" indent="-514350">
              <a:buFont typeface="Wingdings" pitchFamily="2" charset="2"/>
              <a:buChar char="Ø"/>
            </a:pPr>
            <a:r>
              <a:rPr lang="cs-CZ" sz="3200" dirty="0" smtClean="0"/>
              <a:t>Poslední částí </a:t>
            </a:r>
            <a:r>
              <a:rPr lang="cs-CZ" sz="3200" dirty="0" err="1" smtClean="0"/>
              <a:t>dranžírování</a:t>
            </a:r>
            <a:r>
              <a:rPr lang="cs-CZ" sz="3200" dirty="0" smtClean="0"/>
              <a:t> kuřete je pomocí překládacího příboru vyjmutí „ústřic“ – což jsou malé části masa v páteři považované za pochoutku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cs-CZ" sz="3200" dirty="0" smtClean="0"/>
              <a:t>Zbylou kostru tzv. karkas                             ( z francouzského </a:t>
            </a:r>
            <a:r>
              <a:rPr lang="cs-CZ" sz="3200" dirty="0" err="1" smtClean="0"/>
              <a:t>carcasse</a:t>
            </a:r>
            <a:r>
              <a:rPr lang="cs-CZ" sz="3200" dirty="0" smtClean="0"/>
              <a:t>) přikryjeme plátěným ubrouskem a ihned sklízíme s prkénkem a příbory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Zásady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r>
              <a:rPr lang="cs-CZ" sz="4000" dirty="0" smtClean="0"/>
              <a:t>Nakrájené části kuřete mají být úhledně srovnány na míse</a:t>
            </a:r>
          </a:p>
          <a:p>
            <a:r>
              <a:rPr lang="cs-CZ" sz="4000" dirty="0" smtClean="0"/>
              <a:t>Kosti mají směřovat do středu</a:t>
            </a:r>
          </a:p>
          <a:p>
            <a:r>
              <a:rPr lang="cs-CZ" sz="4000" dirty="0" smtClean="0"/>
              <a:t>Řezy z prsní části mají být uprostřed a na nich „ústřice“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Zásady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8676456" cy="5301208"/>
          </a:xfrm>
        </p:spPr>
        <p:txBody>
          <a:bodyPr>
            <a:normAutofit lnSpcReduction="10000"/>
          </a:bodyPr>
          <a:lstStyle/>
          <a:p>
            <a:r>
              <a:rPr lang="cs-CZ" sz="3600" dirty="0" smtClean="0"/>
              <a:t>U velkých kuřat vykosťujeme stehna, nožem uvolníme svaly od kostí, přidržíme a vidličkou kosti vypáčíme</a:t>
            </a:r>
          </a:p>
          <a:p>
            <a:r>
              <a:rPr lang="cs-CZ" sz="3600" dirty="0" smtClean="0"/>
              <a:t>Při předkládání masa dáváme na každý talíř část světlého a část tmavšího masa příp. část od každého druhu</a:t>
            </a:r>
          </a:p>
          <a:p>
            <a:r>
              <a:rPr lang="cs-CZ" sz="3600" dirty="0" smtClean="0"/>
              <a:t>Na požádání nebo po dohodě můžeme některému hostu odkrojit také tzv. biskupa – tukové zakončení páteře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130</TotalTime>
  <Words>547</Words>
  <Application>Microsoft Office PowerPoint</Application>
  <PresentationFormat>Předvádění na obrazovce (4:3)</PresentationFormat>
  <Paragraphs>76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9" baseType="lpstr">
      <vt:lpstr>Arial CE</vt:lpstr>
      <vt:lpstr>Calibri</vt:lpstr>
      <vt:lpstr>Century Schoolbook</vt:lpstr>
      <vt:lpstr>Times New Roman</vt:lpstr>
      <vt:lpstr>Wingdings</vt:lpstr>
      <vt:lpstr>Wingdings 2</vt:lpstr>
      <vt:lpstr>Arkýř</vt:lpstr>
      <vt:lpstr>Složitá obsluha DranŽÍrovÁnÍ kuřete</vt:lpstr>
      <vt:lpstr>Dranžírování kuřete</vt:lpstr>
      <vt:lpstr>Příprava inventáře</vt:lpstr>
      <vt:lpstr>Dranžírování kuřete </vt:lpstr>
      <vt:lpstr>1. způsob</vt:lpstr>
      <vt:lpstr>1. Způsob</vt:lpstr>
      <vt:lpstr>1. Způsob</vt:lpstr>
      <vt:lpstr>Zásady</vt:lpstr>
      <vt:lpstr>Zásady</vt:lpstr>
      <vt:lpstr>2. Způsob „ a la bažant“</vt:lpstr>
      <vt:lpstr>2. Způsob „ a la bažant“</vt:lpstr>
      <vt:lpstr>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Dranžírování kuřete</dc:title>
  <dc:creator>Intel</dc:creator>
  <cp:lastModifiedBy>Zdeněk Laski</cp:lastModifiedBy>
  <cp:revision>21</cp:revision>
  <dcterms:created xsi:type="dcterms:W3CDTF">2013-02-17T17:26:28Z</dcterms:created>
  <dcterms:modified xsi:type="dcterms:W3CDTF">2014-06-04T17:17:58Z</dcterms:modified>
</cp:coreProperties>
</file>