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68" r:id="rId2"/>
    <p:sldId id="256" r:id="rId3"/>
    <p:sldId id="257" r:id="rId4"/>
    <p:sldId id="258" r:id="rId5"/>
    <p:sldId id="269" r:id="rId6"/>
    <p:sldId id="270" r:id="rId7"/>
    <p:sldId id="271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65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208" autoAdjust="0"/>
  </p:normalViewPr>
  <p:slideViewPr>
    <p:cSldViewPr>
      <p:cViewPr varScale="1">
        <p:scale>
          <a:sx n="89" d="100"/>
          <a:sy n="8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1470B-093D-4F1C-9219-0985314B2697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DCB7F-069B-4AA3-8BE1-882779060BB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49266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ADCB7F-069B-4AA3-8BE1-882779060BBA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05196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dirty="0" smtClean="0"/>
              <a:t>Flambování moučníků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2012140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TEO.1116.2B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dokončováním pokrmů u stolu hosta, flambováním, moučníků, palačinek typu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crepes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, omelet, nákypů, přípravou pracoviště, zásadami 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 CE" pitchFamily="34" charset="-18"/>
                        </a:rPr>
                        <a:t>Flambování moučníků , </a:t>
                      </a:r>
                      <a:r>
                        <a:rPr lang="cs-CZ" sz="1000" dirty="0" err="1" smtClean="0">
                          <a:latin typeface="Arial CE" pitchFamily="34" charset="-18"/>
                        </a:rPr>
                        <a:t>crepes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, nákypy, </a:t>
                      </a:r>
                      <a:r>
                        <a:rPr lang="cs-CZ" sz="1000" dirty="0" err="1" smtClean="0">
                          <a:latin typeface="Arial CE" pitchFamily="34" charset="-18"/>
                        </a:rPr>
                        <a:t>soufflé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, příprava pracoviště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32" y="0"/>
            <a:ext cx="539496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071546"/>
            <a:ext cx="8991600" cy="5786454"/>
          </a:xfrm>
        </p:spPr>
        <p:txBody>
          <a:bodyPr>
            <a:normAutofit/>
          </a:bodyPr>
          <a:lstStyle/>
          <a:p>
            <a:r>
              <a:rPr lang="cs-CZ" dirty="0" smtClean="0"/>
              <a:t>Flambujeme vhodným destilátem – koňak, brandy či rum</a:t>
            </a:r>
          </a:p>
          <a:p>
            <a:r>
              <a:rPr lang="cs-CZ" dirty="0" smtClean="0"/>
              <a:t>Pokud je pánvička zaplněná palačinkami používáme naběračku, kterou zahřejeme a hořícím alkoholem poléváme</a:t>
            </a:r>
          </a:p>
          <a:p>
            <a:r>
              <a:rPr lang="cs-CZ" dirty="0" smtClean="0"/>
              <a:t>Během flambování palačinky lehce pocukrujeme a pro lepší hoření krátce </a:t>
            </a:r>
            <a:r>
              <a:rPr lang="cs-CZ" dirty="0" smtClean="0"/>
              <a:t>nadzdvihujeme</a:t>
            </a:r>
            <a:endParaRPr lang="cs-CZ" dirty="0" smtClean="0"/>
          </a:p>
          <a:p>
            <a:r>
              <a:rPr lang="cs-CZ" dirty="0" smtClean="0"/>
              <a:t>Překládáme je ještě hořící na </a:t>
            </a:r>
            <a:r>
              <a:rPr lang="cs-CZ" dirty="0" err="1" smtClean="0"/>
              <a:t>nahřáté</a:t>
            </a:r>
            <a:r>
              <a:rPr lang="cs-CZ" dirty="0" smtClean="0"/>
              <a:t> masové talíře a podléváme zbylým koktejlem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4937141"/>
          </a:xfrm>
        </p:spPr>
        <p:txBody>
          <a:bodyPr>
            <a:normAutofit/>
          </a:bodyPr>
          <a:lstStyle/>
          <a:p>
            <a:r>
              <a:rPr lang="cs-CZ" sz="3600" dirty="0" smtClean="0"/>
              <a:t>Palačinky  „</a:t>
            </a:r>
            <a:r>
              <a:rPr lang="cs-CZ" sz="3600" dirty="0" err="1" smtClean="0"/>
              <a:t>Crepes</a:t>
            </a:r>
            <a:r>
              <a:rPr lang="cs-CZ" sz="3600" dirty="0" smtClean="0"/>
              <a:t>“ se nedoporučují plnit většími kousky ovoce </a:t>
            </a:r>
          </a:p>
          <a:p>
            <a:endParaRPr lang="cs-CZ" sz="3600" dirty="0"/>
          </a:p>
          <a:p>
            <a:endParaRPr lang="cs-CZ" sz="3600" dirty="0" smtClean="0"/>
          </a:p>
          <a:p>
            <a:r>
              <a:rPr lang="cs-CZ" sz="3600" dirty="0" smtClean="0"/>
              <a:t>Vhodnější je zdobit nebo obkládat</a:t>
            </a:r>
            <a:endParaRPr lang="cs-CZ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Palačinky s ochuceným ovocem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>
            <a:normAutofit/>
          </a:bodyPr>
          <a:lstStyle/>
          <a:p>
            <a:r>
              <a:rPr lang="cs-CZ" dirty="0" smtClean="0"/>
              <a:t>Při přípravě palačinek je atraktivní flambovat upravené ovoce a pak jím palačinky plnit a dále neflambovat, nebo flambovat až hotové palačinky</a:t>
            </a:r>
          </a:p>
          <a:p>
            <a:endParaRPr lang="cs-CZ" dirty="0" smtClean="0"/>
          </a:p>
          <a:p>
            <a:r>
              <a:rPr lang="cs-CZ" dirty="0" smtClean="0"/>
              <a:t>Vše záleží na volbě ohřívací směsi pro ovoce, zda je možné ji využít pro flambování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Palačinky se zmrzlinou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554162"/>
            <a:ext cx="8668072" cy="530383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Obdobně můžeme plnit horkým ovocem, malou dávkou zmrzliny </a:t>
            </a:r>
          </a:p>
          <a:p>
            <a:r>
              <a:rPr lang="cs-CZ" sz="4000" dirty="0" smtClean="0"/>
              <a:t>Plnit můžeme také teplým čokoládovým krémem </a:t>
            </a:r>
          </a:p>
          <a:p>
            <a:r>
              <a:rPr lang="cs-CZ" sz="4000" dirty="0" smtClean="0"/>
              <a:t>Zdobíme šlehačkou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Flambování omelet a nákypů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268760"/>
            <a:ext cx="8991600" cy="5589240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Omelety se zavařeninou –jsou zpravidla cukrované a na povrchu zkaramelizované</a:t>
            </a:r>
          </a:p>
          <a:p>
            <a:r>
              <a:rPr lang="cs-CZ" dirty="0" smtClean="0"/>
              <a:t>U stolu prezentujeme, lehce pocukrujeme a podléváme likérem či pálenkou, nebo směsí obou lihovin</a:t>
            </a:r>
          </a:p>
          <a:p>
            <a:r>
              <a:rPr lang="cs-CZ" dirty="0" smtClean="0"/>
              <a:t>Necháme prohřát a pak vzplanout</a:t>
            </a:r>
          </a:p>
          <a:p>
            <a:r>
              <a:rPr lang="cs-CZ" dirty="0" smtClean="0"/>
              <a:t>Tyto omelety se zpravidla vyrábějí pro více osob</a:t>
            </a:r>
          </a:p>
          <a:p>
            <a:r>
              <a:rPr lang="cs-CZ" dirty="0" smtClean="0"/>
              <a:t>Po flambování porcujeme na talíře hostů</a:t>
            </a:r>
          </a:p>
          <a:p>
            <a:pPr>
              <a:buNone/>
            </a:pPr>
            <a:r>
              <a:rPr lang="cs-CZ" dirty="0" smtClean="0"/>
              <a:t>   </a:t>
            </a:r>
          </a:p>
          <a:p>
            <a:pPr>
              <a:buNone/>
            </a:pPr>
            <a:r>
              <a:rPr lang="cs-CZ" dirty="0" smtClean="0"/>
              <a:t>    </a:t>
            </a:r>
            <a:r>
              <a:rPr lang="cs-CZ" dirty="0" err="1" smtClean="0"/>
              <a:t>Soufflé</a:t>
            </a:r>
            <a:r>
              <a:rPr lang="cs-CZ" dirty="0" smtClean="0"/>
              <a:t> nejprve porcujeme na talíře a teprve potom porce přeléváme hořícím likérem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ČERNÝ, J. SRKALA, A. </a:t>
            </a:r>
            <a:r>
              <a:rPr lang="cs-CZ" i="1" dirty="0" smtClean="0"/>
              <a:t>Moderní obsluha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1993. ISBN 80-70-32-961-0 </a:t>
            </a:r>
          </a:p>
          <a:p>
            <a:r>
              <a:rPr lang="cs-CZ" dirty="0" smtClean="0"/>
              <a:t>SRKALA,  A. ČERNÝ, J. </a:t>
            </a:r>
            <a:r>
              <a:rPr lang="cs-CZ" i="1" dirty="0" smtClean="0"/>
              <a:t>Práce číšníka u stolu hosta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1982. ISBN 51-349-82</a:t>
            </a:r>
          </a:p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ISBN 80-7168-333-7</a:t>
            </a:r>
          </a:p>
          <a:p>
            <a:r>
              <a:rPr lang="cs-CZ" dirty="0" smtClean="0"/>
              <a:t>Obrázky: archiv autora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3643338" cy="1222375"/>
          </a:xfrm>
        </p:spPr>
        <p:txBody>
          <a:bodyPr/>
          <a:lstStyle/>
          <a:p>
            <a:r>
              <a:rPr lang="cs-CZ" dirty="0" smtClean="0"/>
              <a:t>Flambování moučníků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2143140" cy="914400"/>
          </a:xfrm>
        </p:spPr>
        <p:txBody>
          <a:bodyPr/>
          <a:lstStyle/>
          <a:p>
            <a:r>
              <a:rPr lang="cs-CZ" dirty="0" smtClean="0"/>
              <a:t>Složitá obsluha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4105" name="Picture 9" descr="C:\Users\Intel\Pictures\2013-02-22 DUM\DUM 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000372"/>
            <a:ext cx="2880000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Flambování moučníků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Příprava moučníků, královského chodu každého menu, je vyvrcholením dovedností číšníka u stolu hosta</a:t>
            </a:r>
          </a:p>
          <a:p>
            <a:endParaRPr lang="cs-CZ" sz="4000" dirty="0" smtClean="0"/>
          </a:p>
          <a:p>
            <a:r>
              <a:rPr lang="cs-CZ" sz="4000" dirty="0" smtClean="0"/>
              <a:t>Nejčastěji se flambují palačinky typu „</a:t>
            </a:r>
            <a:r>
              <a:rPr lang="cs-CZ" sz="4000" dirty="0" err="1" smtClean="0"/>
              <a:t>Crepes</a:t>
            </a:r>
            <a:r>
              <a:rPr lang="cs-CZ" sz="4000" dirty="0" smtClean="0"/>
              <a:t>“, omelety, </a:t>
            </a:r>
            <a:r>
              <a:rPr lang="cs-CZ" sz="4000" dirty="0" err="1" smtClean="0"/>
              <a:t>soufflé</a:t>
            </a:r>
            <a:r>
              <a:rPr lang="cs-CZ" sz="4000" dirty="0" smtClean="0"/>
              <a:t>, zmrzliny, krémy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pracoviště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8991600" cy="566124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r>
              <a:rPr lang="cs-CZ" dirty="0" smtClean="0"/>
              <a:t>1. Příprava flambovacího vozíku –připravíme dvě pánvičky, nebo oválnou mísu</a:t>
            </a:r>
          </a:p>
          <a:p>
            <a:r>
              <a:rPr lang="cs-CZ" dirty="0" smtClean="0"/>
              <a:t>Likér do koktejlu, pálenku na flambování + odměrky</a:t>
            </a:r>
          </a:p>
          <a:p>
            <a:r>
              <a:rPr lang="cs-CZ" dirty="0" smtClean="0"/>
              <a:t>Moučkový cukr v pudřence</a:t>
            </a:r>
          </a:p>
          <a:p>
            <a:endParaRPr lang="cs-CZ" dirty="0" smtClean="0"/>
          </a:p>
          <a:p>
            <a:pPr marL="514350" indent="-514350">
              <a:buNone/>
            </a:pPr>
            <a:r>
              <a:rPr lang="cs-CZ" dirty="0" smtClean="0"/>
              <a:t>2. Příprava </a:t>
            </a:r>
            <a:r>
              <a:rPr lang="cs-CZ" dirty="0" err="1" smtClean="0"/>
              <a:t>keridonu</a:t>
            </a:r>
            <a:r>
              <a:rPr lang="cs-CZ" dirty="0" smtClean="0"/>
              <a:t> –veškeré suroviny v miskách, podloženy dezertním talířem + rozetkou </a:t>
            </a:r>
          </a:p>
          <a:p>
            <a:r>
              <a:rPr lang="cs-CZ" dirty="0" smtClean="0"/>
              <a:t>Cukr krystal, máslo, mleté ořechy, čokoládu atd.</a:t>
            </a:r>
          </a:p>
          <a:p>
            <a:r>
              <a:rPr lang="cs-CZ" dirty="0" smtClean="0"/>
              <a:t>Ovoce – citron, pomeranč, nebo </a:t>
            </a:r>
            <a:r>
              <a:rPr lang="cs-CZ" dirty="0" err="1" smtClean="0"/>
              <a:t>juice</a:t>
            </a:r>
            <a:r>
              <a:rPr lang="cs-CZ" dirty="0" smtClean="0"/>
              <a:t> ve džbánku </a:t>
            </a:r>
          </a:p>
          <a:p>
            <a:r>
              <a:rPr lang="cs-CZ" dirty="0" smtClean="0"/>
              <a:t>Šlehačku v láhvi  </a:t>
            </a:r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r>
              <a:rPr lang="cs-CZ" dirty="0" smtClean="0"/>
              <a:t>3. Příprava jídelního stolu – klubové talíře, moučníkový příbor, moučkový cukr v pudřence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Foto přípravy pracoviště</a:t>
            </a:r>
            <a:endParaRPr lang="cs-CZ" dirty="0"/>
          </a:p>
        </p:txBody>
      </p:sp>
      <p:pic>
        <p:nvPicPr>
          <p:cNvPr id="1026" name="Picture 2" descr="C:\Users\Intel\Pictures\2013-02-22 DUM\DUM 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Foto příprava </a:t>
            </a:r>
            <a:r>
              <a:rPr lang="cs-CZ" dirty="0" err="1" smtClean="0"/>
              <a:t>keridonu</a:t>
            </a:r>
            <a:endParaRPr lang="cs-CZ" dirty="0"/>
          </a:p>
        </p:txBody>
      </p:sp>
      <p:pic>
        <p:nvPicPr>
          <p:cNvPr id="2051" name="Picture 3" descr="C:\Users\Intel\Pictures\2013-02-22 DUM\DUM 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jídelního stolu</a:t>
            </a:r>
            <a:endParaRPr lang="cs-CZ" dirty="0"/>
          </a:p>
        </p:txBody>
      </p:sp>
      <p:pic>
        <p:nvPicPr>
          <p:cNvPr id="3074" name="Picture 2" descr="C:\Users\Intel\Pictures\2013-02-22 DUM\DUM 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přípravy koktejlu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8991600" cy="5832648"/>
          </a:xfrm>
        </p:spPr>
        <p:txBody>
          <a:bodyPr>
            <a:normAutofit/>
          </a:bodyPr>
          <a:lstStyle/>
          <a:p>
            <a:r>
              <a:rPr lang="cs-CZ" dirty="0" smtClean="0"/>
              <a:t>Nejprve si na jedné pánvičce připravíme základ – koktejl  (poměr 1 osoba)</a:t>
            </a:r>
          </a:p>
          <a:p>
            <a:r>
              <a:rPr lang="cs-CZ" dirty="0" smtClean="0"/>
              <a:t>2 lžíce krystalového nebo moučkového cukru necháme lehce zkaramelizovat</a:t>
            </a:r>
          </a:p>
          <a:p>
            <a:r>
              <a:rPr lang="cs-CZ" dirty="0" smtClean="0"/>
              <a:t>Přidáme 20g másla</a:t>
            </a:r>
          </a:p>
          <a:p>
            <a:r>
              <a:rPr lang="cs-CZ" dirty="0" smtClean="0"/>
              <a:t>Karamel stáhneme stranou a přidáme šťávu z půlky citronu a půlky pomeranče</a:t>
            </a:r>
          </a:p>
          <a:p>
            <a:r>
              <a:rPr lang="cs-CZ" dirty="0" smtClean="0"/>
              <a:t>0,02 l ovocného likéru (Grand </a:t>
            </a:r>
            <a:r>
              <a:rPr lang="cs-CZ" dirty="0" err="1" smtClean="0"/>
              <a:t>Marnier</a:t>
            </a:r>
            <a:r>
              <a:rPr lang="cs-CZ" dirty="0" smtClean="0"/>
              <a:t>, </a:t>
            </a:r>
            <a:r>
              <a:rPr lang="cs-CZ" dirty="0" err="1" smtClean="0"/>
              <a:t>Cointreau</a:t>
            </a:r>
            <a:r>
              <a:rPr lang="cs-CZ" dirty="0" smtClean="0"/>
              <a:t>, </a:t>
            </a:r>
            <a:r>
              <a:rPr lang="cs-CZ" dirty="0" err="1" smtClean="0"/>
              <a:t>Curacao</a:t>
            </a:r>
            <a:r>
              <a:rPr lang="cs-CZ" dirty="0" smtClean="0"/>
              <a:t>) </a:t>
            </a:r>
          </a:p>
          <a:p>
            <a:r>
              <a:rPr lang="cs-CZ" dirty="0" smtClean="0"/>
              <a:t>Po promíchání koktejlu ztlumíme oheň 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180528" y="1071546"/>
            <a:ext cx="9324528" cy="5786454"/>
          </a:xfrm>
        </p:spPr>
        <p:txBody>
          <a:bodyPr>
            <a:normAutofit/>
          </a:bodyPr>
          <a:lstStyle/>
          <a:p>
            <a:r>
              <a:rPr lang="cs-CZ" dirty="0" smtClean="0"/>
              <a:t>Palačinky vkládáme do koktejlu pomocí překládacího příboru</a:t>
            </a:r>
          </a:p>
          <a:p>
            <a:r>
              <a:rPr lang="cs-CZ" dirty="0" smtClean="0"/>
              <a:t>Palačinku v koktejlu rozvineme a ihned otočíme</a:t>
            </a:r>
          </a:p>
          <a:p>
            <a:r>
              <a:rPr lang="cs-CZ" dirty="0" smtClean="0"/>
              <a:t>Naplníme palačinku sekanými ořechy, nebo čokoládou apod. </a:t>
            </a:r>
          </a:p>
          <a:p>
            <a:r>
              <a:rPr lang="cs-CZ" dirty="0" smtClean="0"/>
              <a:t>Složíme do šátečku</a:t>
            </a:r>
          </a:p>
          <a:p>
            <a:r>
              <a:rPr lang="cs-CZ" dirty="0" smtClean="0"/>
              <a:t>Přeložíme na druhou předehřátou pánvičku s kouskem másla </a:t>
            </a:r>
          </a:p>
          <a:p>
            <a:r>
              <a:rPr lang="cs-CZ" dirty="0" smtClean="0"/>
              <a:t>Po naplnění všech palačinek (2 až 3 ks na porci) zahřejeme druhou pánvičku a flambujeme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184</TotalTime>
  <Words>588</Words>
  <Application>Microsoft Office PowerPoint</Application>
  <PresentationFormat>Předvádění na obrazovce (4:3)</PresentationFormat>
  <Paragraphs>95</Paragraphs>
  <Slides>15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Cesta</vt:lpstr>
      <vt:lpstr>Flambování moučníků</vt:lpstr>
      <vt:lpstr>Flambování moučníků</vt:lpstr>
      <vt:lpstr>Flambování moučníků</vt:lpstr>
      <vt:lpstr>Příprava pracoviště</vt:lpstr>
      <vt:lpstr>Foto přípravy pracoviště</vt:lpstr>
      <vt:lpstr>Foto příprava keridonu</vt:lpstr>
      <vt:lpstr>Příprava jídelního stolu</vt:lpstr>
      <vt:lpstr>Postup přípravy koktejlu</vt:lpstr>
      <vt:lpstr>Snímek 9</vt:lpstr>
      <vt:lpstr>Snímek 10</vt:lpstr>
      <vt:lpstr>Snímek 11</vt:lpstr>
      <vt:lpstr>Palačinky s ochuceným ovocem</vt:lpstr>
      <vt:lpstr>Palačinky se zmrzlinou </vt:lpstr>
      <vt:lpstr>Flambování omelet a nákypů</vt:lpstr>
      <vt:lpstr>Zdroje: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Flambování moučníků</dc:title>
  <dc:creator>Intel</dc:creator>
  <cp:lastModifiedBy>Dum</cp:lastModifiedBy>
  <cp:revision>30</cp:revision>
  <dcterms:created xsi:type="dcterms:W3CDTF">2013-02-17T21:00:10Z</dcterms:created>
  <dcterms:modified xsi:type="dcterms:W3CDTF">2014-06-17T16:24:28Z</dcterms:modified>
</cp:coreProperties>
</file>