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56" r:id="rId3"/>
    <p:sldId id="257" r:id="rId4"/>
    <p:sldId id="264" r:id="rId5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5624522" cy="838200"/>
          </a:xfrm>
        </p:spPr>
        <p:txBody>
          <a:bodyPr>
            <a:normAutofit/>
          </a:bodyPr>
          <a:lstStyle/>
          <a:p>
            <a:pPr algn="ctr"/>
            <a:r>
              <a:rPr lang="cs-CZ" sz="2000" dirty="0" smtClean="0"/>
              <a:t>Flambování ovoce</a:t>
            </a:r>
            <a:endParaRPr lang="cs-CZ" sz="2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377502"/>
              </p:ext>
            </p:extLst>
          </p:nvPr>
        </p:nvGraphicFramePr>
        <p:xfrm>
          <a:off x="571472" y="1857364"/>
          <a:ext cx="7966796" cy="4225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4240"/>
                <a:gridCol w="6142556"/>
              </a:tblGrid>
              <a:tr h="288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Andrea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Mišurcová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TEO.1117.2B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 obsluhy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Složitá obsluha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Prezentace,  test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3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komplexně seznamuje žáky s 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dokončováním pokrmů u stolu hosta, flambováním ovoce  palačinek typu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crepes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, omelet, nákypů, přípravou pracoviště, zásadami 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5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7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latin typeface="Arial CE" pitchFamily="34" charset="-18"/>
                        </a:rPr>
                        <a:t>Flambování moučníků , </a:t>
                      </a:r>
                      <a:r>
                        <a:rPr lang="cs-CZ" sz="1000" dirty="0" err="1" smtClean="0">
                          <a:latin typeface="Arial CE" pitchFamily="34" charset="-18"/>
                        </a:rPr>
                        <a:t>crepes</a:t>
                      </a:r>
                      <a:r>
                        <a:rPr lang="cs-CZ" sz="1000" dirty="0" smtClean="0">
                          <a:latin typeface="Arial CE" pitchFamily="34" charset="-18"/>
                        </a:rPr>
                        <a:t>, nákypy, </a:t>
                      </a:r>
                      <a:r>
                        <a:rPr lang="cs-CZ" sz="1000" dirty="0" err="1" smtClean="0">
                          <a:latin typeface="Arial CE" pitchFamily="34" charset="-18"/>
                        </a:rPr>
                        <a:t>soufflé</a:t>
                      </a:r>
                      <a:r>
                        <a:rPr lang="cs-CZ" sz="1000" dirty="0" smtClean="0">
                          <a:latin typeface="Arial CE" pitchFamily="34" charset="-18"/>
                        </a:rPr>
                        <a:t>, příprava pracoviště</a:t>
                      </a:r>
                      <a:endParaRPr lang="cs-CZ" sz="1000" dirty="0"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28.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02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056" y="188640"/>
            <a:ext cx="5394960" cy="120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Flambování ovoce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Flambování ovoce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1196752"/>
            <a:ext cx="8100392" cy="5661248"/>
          </a:xfrm>
        </p:spPr>
        <p:txBody>
          <a:bodyPr>
            <a:noAutofit/>
          </a:bodyPr>
          <a:lstStyle/>
          <a:p>
            <a:r>
              <a:rPr lang="cs-CZ" sz="3600" dirty="0" smtClean="0"/>
              <a:t>Oblíbená úprava aromatických druhů s pevnou dužinou</a:t>
            </a:r>
          </a:p>
          <a:p>
            <a:r>
              <a:rPr lang="cs-CZ" sz="3600" dirty="0" smtClean="0"/>
              <a:t>Používá se čerstvé i kompotované ovoce, podává se zpravidla se zmrzlinou</a:t>
            </a:r>
          </a:p>
          <a:p>
            <a:r>
              <a:rPr lang="cs-CZ" sz="3600" dirty="0" smtClean="0"/>
              <a:t>Velké ovoce krájíme na půlky, nebo odpovídající části, popřípadě  loupeme (hrušky, jablka, ananas, banány, pomeranče, čerstvé broskve nejdříve </a:t>
            </a:r>
            <a:r>
              <a:rPr lang="cs-CZ" sz="3600" dirty="0" err="1" smtClean="0"/>
              <a:t>zblanšírujeme</a:t>
            </a:r>
            <a:r>
              <a:rPr lang="cs-CZ" sz="3600" dirty="0" smtClean="0"/>
              <a:t>)  </a:t>
            </a:r>
            <a:endParaRPr lang="cs-CZ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jídelního stolu</a:t>
            </a:r>
            <a:endParaRPr lang="cs-CZ" dirty="0"/>
          </a:p>
        </p:txBody>
      </p:sp>
      <p:pic>
        <p:nvPicPr>
          <p:cNvPr id="1026" name="Picture 2" descr="C:\Users\Intel\Pictures\2013-02-22 DUM\DUM 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1124744"/>
            <a:ext cx="8172400" cy="5733256"/>
          </a:xfrm>
        </p:spPr>
        <p:txBody>
          <a:bodyPr>
            <a:normAutofit/>
          </a:bodyPr>
          <a:lstStyle/>
          <a:p>
            <a:r>
              <a:rPr lang="cs-CZ" sz="4000" dirty="0" smtClean="0"/>
              <a:t>Je obdobný jako u palačinek</a:t>
            </a:r>
          </a:p>
          <a:p>
            <a:r>
              <a:rPr lang="cs-CZ" sz="4000" dirty="0" smtClean="0"/>
              <a:t>Nejprve připravíme koktejl z cukru, másla, citronové šťávy a likéru (pomerančová šťáva není nutná, ovoce pouští vlastní šťávu)</a:t>
            </a:r>
          </a:p>
          <a:p>
            <a:r>
              <a:rPr lang="cs-CZ" sz="4000" dirty="0" smtClean="0"/>
              <a:t>Po krátkém podušení, otáčení flambujeme některou z ovocných pálenek (meruňkovicí, calvadosem, brandy, či rumem)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0"/>
            <a:ext cx="8100392" cy="6858000"/>
          </a:xfrm>
        </p:spPr>
        <p:txBody>
          <a:bodyPr>
            <a:normAutofit/>
          </a:bodyPr>
          <a:lstStyle/>
          <a:p>
            <a:r>
              <a:rPr lang="cs-CZ" sz="3600" dirty="0" smtClean="0"/>
              <a:t>Během flambování ovoce lehce pocukrujeme moučkovým cukrem</a:t>
            </a:r>
          </a:p>
          <a:p>
            <a:r>
              <a:rPr lang="cs-CZ" sz="3600" dirty="0" smtClean="0"/>
              <a:t>Na flambování drobného ovoce je vhodnější použít naběračku (ovoce pustí dost šťávy, ztěžuje tak vzplanutí lihoviny)</a:t>
            </a:r>
          </a:p>
          <a:p>
            <a:r>
              <a:rPr lang="cs-CZ" sz="3600" dirty="0" err="1" smtClean="0"/>
              <a:t>Oflambované</a:t>
            </a:r>
            <a:r>
              <a:rPr lang="cs-CZ" sz="3600" dirty="0" smtClean="0"/>
              <a:t> ovoce překládáme na porci zmrzliny, sypeme čokoládou, ořechy a jen velmi zlehka pocukrujeme  a ihned podáváme  </a:t>
            </a:r>
            <a:endParaRPr lang="cs-CZ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Banán </a:t>
            </a:r>
            <a:r>
              <a:rPr lang="cs-CZ" dirty="0" err="1" smtClean="0"/>
              <a:t>flambé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410200"/>
          </a:xfrm>
        </p:spPr>
        <p:txBody>
          <a:bodyPr>
            <a:normAutofit/>
          </a:bodyPr>
          <a:lstStyle/>
          <a:p>
            <a:r>
              <a:rPr lang="cs-CZ" sz="4000" dirty="0" smtClean="0"/>
              <a:t>Banán krájíme na podélná kolečka a vkládáme do pánvičky s rozehřátým koktejlem</a:t>
            </a:r>
          </a:p>
          <a:p>
            <a:r>
              <a:rPr lang="cs-CZ" sz="4000" dirty="0" smtClean="0"/>
              <a:t>Lehce podusíme, zalijeme třešňovicí a flambujeme</a:t>
            </a:r>
          </a:p>
          <a:p>
            <a:r>
              <a:rPr lang="cs-CZ" sz="4000" dirty="0" smtClean="0"/>
              <a:t>Překládáme na misky, zdobíme šlehačkou a poléváme </a:t>
            </a:r>
            <a:r>
              <a:rPr lang="cs-CZ" sz="4000" dirty="0" err="1" smtClean="0"/>
              <a:t>výpekem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Plátky jablek v medu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1447800"/>
            <a:ext cx="8172400" cy="5653608"/>
          </a:xfrm>
        </p:spPr>
        <p:txBody>
          <a:bodyPr>
            <a:normAutofit/>
          </a:bodyPr>
          <a:lstStyle/>
          <a:p>
            <a:r>
              <a:rPr lang="cs-CZ" sz="3600" dirty="0" smtClean="0"/>
              <a:t>Kolečka očištěných jablek dusíme na pánvičce v horkém medu s citrónem</a:t>
            </a:r>
          </a:p>
          <a:p>
            <a:r>
              <a:rPr lang="cs-CZ" sz="3600" dirty="0" smtClean="0"/>
              <a:t>Zalijeme calvadosem a flambujeme</a:t>
            </a:r>
          </a:p>
          <a:p>
            <a:r>
              <a:rPr lang="cs-CZ" sz="3600" dirty="0" smtClean="0"/>
              <a:t>Na talíři je připravena kolečka ochucených sušenek, na která pokládáme opečené plátky </a:t>
            </a:r>
          </a:p>
          <a:p>
            <a:r>
              <a:rPr lang="cs-CZ" sz="3600" dirty="0" smtClean="0"/>
              <a:t>Zalijeme šťávou z medu </a:t>
            </a:r>
            <a:endParaRPr lang="cs-CZ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ČERNÝ, J. SRKALA, A. </a:t>
            </a:r>
            <a:r>
              <a:rPr lang="cs-CZ" i="1" dirty="0" smtClean="0"/>
              <a:t>Moderní obsluha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1993. ISBN 80-70-32-961-0 </a:t>
            </a:r>
          </a:p>
          <a:p>
            <a:r>
              <a:rPr lang="cs-CZ" dirty="0" smtClean="0"/>
              <a:t>SRKALA,  A. ČERNÝ, J. </a:t>
            </a:r>
            <a:r>
              <a:rPr lang="cs-CZ" i="1" dirty="0" smtClean="0"/>
              <a:t>Práce číšníka u stolu hosta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1982. ISBN 51-349-82</a:t>
            </a:r>
          </a:p>
          <a:p>
            <a:r>
              <a:rPr lang="cs-CZ" dirty="0" smtClean="0"/>
              <a:t>SALAČ, G. </a:t>
            </a:r>
            <a:r>
              <a:rPr lang="cs-CZ" i="1" dirty="0" smtClean="0"/>
              <a:t>Stolničení.</a:t>
            </a:r>
            <a:r>
              <a:rPr lang="cs-CZ" dirty="0" smtClean="0"/>
              <a:t> 1. </a:t>
            </a:r>
            <a:r>
              <a:rPr lang="cs-CZ" dirty="0" err="1" smtClean="0"/>
              <a:t>vyd</a:t>
            </a:r>
            <a:r>
              <a:rPr lang="cs-CZ" dirty="0" smtClean="0"/>
              <a:t>. Praha: Fortuna, 1996. ISBN </a:t>
            </a:r>
            <a:r>
              <a:rPr lang="cs-CZ" dirty="0" smtClean="0"/>
              <a:t>80-7168-333-7</a:t>
            </a:r>
          </a:p>
          <a:p>
            <a:r>
              <a:rPr lang="cs-CZ"/>
              <a:t>Obrázky: archiv autora</a:t>
            </a:r>
          </a:p>
          <a:p>
            <a:endParaRPr lang="cs-CZ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Vrchol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82</TotalTime>
  <Words>377</Words>
  <Application>Microsoft Office PowerPoint</Application>
  <PresentationFormat>Předvádění na obrazovce (4:3)</PresentationFormat>
  <Paragraphs>58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6" baseType="lpstr">
      <vt:lpstr>Arial CE</vt:lpstr>
      <vt:lpstr>Calibri</vt:lpstr>
      <vt:lpstr>Gill Sans MT</vt:lpstr>
      <vt:lpstr>Times New Roman</vt:lpstr>
      <vt:lpstr>Verdana</vt:lpstr>
      <vt:lpstr>Wingdings 2</vt:lpstr>
      <vt:lpstr>Slunovrat</vt:lpstr>
      <vt:lpstr>Flambování ovoce</vt:lpstr>
      <vt:lpstr>Flambování ovoce</vt:lpstr>
      <vt:lpstr>Flambování ovoce</vt:lpstr>
      <vt:lpstr>Příprava jídelního stolu</vt:lpstr>
      <vt:lpstr>Postup</vt:lpstr>
      <vt:lpstr>Prezentace aplikace PowerPoint</vt:lpstr>
      <vt:lpstr>Banán flambé</vt:lpstr>
      <vt:lpstr>Plátky jablek v medu</vt:lpstr>
      <vt:lpstr>Zdroje: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Flambování ovoce</dc:title>
  <dc:creator>Intel</dc:creator>
  <cp:lastModifiedBy>Zdeněk Laski</cp:lastModifiedBy>
  <cp:revision>17</cp:revision>
  <dcterms:created xsi:type="dcterms:W3CDTF">2013-02-17T21:00:23Z</dcterms:created>
  <dcterms:modified xsi:type="dcterms:W3CDTF">2014-06-17T12:33:30Z</dcterms:modified>
</cp:coreProperties>
</file>