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14F29-80C6-48DF-9322-F1C4BB2F7670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24DB0-471D-485E-ABA7-29653EA5FC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230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228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5698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180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0796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0843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6022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4807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261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179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2141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7361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EC4E1-B5CD-47E7-A9B0-534873BD8814}" type="datetimeFigureOut">
              <a:rPr lang="cs-CZ" smtClean="0"/>
              <a:pPr/>
              <a:t>17.6.2014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8B450-4024-426A-8C89-A48721707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48408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11560" y="1412776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Technika obsluhy – Společenská setkání</a:t>
            </a:r>
            <a:endParaRPr lang="cs-CZ" sz="20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104581"/>
              </p:ext>
            </p:extLst>
          </p:nvPr>
        </p:nvGraphicFramePr>
        <p:xfrm>
          <a:off x="251520" y="1916832"/>
          <a:ext cx="8654855" cy="4033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7451"/>
                <a:gridCol w="6657404"/>
              </a:tblGrid>
              <a:tr h="2667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Mgr. Ivana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Hašová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TeO.1219.2F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Bary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obsluhy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Druhy míchaných nápojů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0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04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komplexně seznamuje </a:t>
                      </a: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žáky, </a:t>
                      </a: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jak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 můžeme dělit míchané nápoje. Vysvětlení  pojmů a definic.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635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96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solidFill>
                          <a:schemeClr val="bg2"/>
                        </a:solidFill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9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1</a:t>
                      </a:r>
                      <a:r>
                        <a:rPr lang="cs-CZ" sz="1000" baseline="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 1.  </a:t>
                      </a:r>
                      <a:r>
                        <a:rPr lang="cs-CZ" sz="1000" dirty="0" smtClean="0">
                          <a:solidFill>
                            <a:schemeClr val="bg2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bg2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2512" y="208816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204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Společenská setkání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297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Koktejl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Doba konání odpoledne nebo večer</a:t>
            </a:r>
          </a:p>
          <a:p>
            <a:r>
              <a:rPr lang="cs-CZ" dirty="0" smtClean="0"/>
              <a:t>Nabídka pokrmů – výrobky studené kuchyně, pokrmy jsou upravené tak, aby nevyžadovaly použití dalšího inventáře</a:t>
            </a:r>
          </a:p>
          <a:p>
            <a:r>
              <a:rPr lang="cs-CZ" dirty="0" smtClean="0"/>
              <a:t>Nabídka nápojů především míchaných nápojů z  plat. Pro přípravu míchaných nápojů používáme open bary</a:t>
            </a:r>
          </a:p>
          <a:p>
            <a:r>
              <a:rPr lang="cs-CZ" dirty="0" smtClean="0"/>
              <a:t>Průběh rautu se podobá rautu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0859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Číše vína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/>
              <a:t>Coupe</a:t>
            </a:r>
            <a:r>
              <a:rPr lang="cs-CZ" i="1" dirty="0" smtClean="0"/>
              <a:t> de </a:t>
            </a:r>
            <a:r>
              <a:rPr lang="cs-CZ" i="1" dirty="0" err="1" smtClean="0"/>
              <a:t>champagne</a:t>
            </a:r>
            <a:endParaRPr lang="cs-CZ" i="1" dirty="0" smtClean="0"/>
          </a:p>
          <a:p>
            <a:r>
              <a:rPr lang="cs-CZ" dirty="0" smtClean="0"/>
              <a:t>Krátkodobá společenská akce</a:t>
            </a:r>
          </a:p>
          <a:p>
            <a:r>
              <a:rPr lang="cs-CZ" dirty="0" smtClean="0"/>
              <a:t>Nabízíme víno, 1 – 2 nealkoholické nápoje</a:t>
            </a:r>
          </a:p>
          <a:p>
            <a:r>
              <a:rPr lang="cs-CZ" dirty="0" smtClean="0"/>
              <a:t>Chuťovky</a:t>
            </a:r>
          </a:p>
          <a:p>
            <a:r>
              <a:rPr lang="cs-CZ" dirty="0" smtClean="0"/>
              <a:t>Doba trvání asi 30 minut</a:t>
            </a:r>
          </a:p>
          <a:p>
            <a:r>
              <a:rPr lang="cs-CZ" dirty="0" smtClean="0"/>
              <a:t>Nabídka se provádí z plat</a:t>
            </a:r>
          </a:p>
          <a:p>
            <a:endParaRPr lang="cs-CZ" dirty="0" smtClean="0"/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2865490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Čaj o páté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Fine </a:t>
            </a:r>
            <a:r>
              <a:rPr lang="cs-CZ" dirty="0" err="1" smtClean="0"/>
              <a:t>o`clock</a:t>
            </a:r>
            <a:r>
              <a:rPr lang="cs-CZ" dirty="0" smtClean="0"/>
              <a:t> </a:t>
            </a:r>
            <a:r>
              <a:rPr lang="cs-CZ" dirty="0" err="1" smtClean="0"/>
              <a:t>tea</a:t>
            </a:r>
            <a:endParaRPr lang="cs-CZ" dirty="0" smtClean="0"/>
          </a:p>
          <a:p>
            <a:r>
              <a:rPr lang="cs-CZ" dirty="0" smtClean="0"/>
              <a:t>Odpolední setkání</a:t>
            </a:r>
          </a:p>
          <a:p>
            <a:r>
              <a:rPr lang="cs-CZ" dirty="0" smtClean="0"/>
              <a:t>Malé občerstvení formou nabídkových stolů</a:t>
            </a:r>
          </a:p>
          <a:p>
            <a:r>
              <a:rPr lang="cs-CZ" dirty="0" smtClean="0"/>
              <a:t>Užší sortiment studené kuchyně</a:t>
            </a:r>
          </a:p>
          <a:p>
            <a:r>
              <a:rPr lang="cs-CZ" dirty="0" smtClean="0"/>
              <a:t>Tuto společenskou akci doprovází hudba</a:t>
            </a:r>
          </a:p>
          <a:p>
            <a:r>
              <a:rPr lang="cs-CZ" dirty="0" smtClean="0"/>
              <a:t>Výběr teplých i studených nápojů</a:t>
            </a:r>
          </a:p>
          <a:p>
            <a:r>
              <a:rPr lang="cs-CZ" dirty="0" smtClean="0"/>
              <a:t>Hosté se obsluhují sami obsluha pouze </a:t>
            </a:r>
            <a:r>
              <a:rPr lang="cs-CZ" dirty="0" smtClean="0"/>
              <a:t>pomáhá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65184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Charakterizuj:</a:t>
            </a:r>
          </a:p>
          <a:p>
            <a:r>
              <a:rPr lang="cs-CZ" dirty="0" smtClean="0"/>
              <a:t>Koktejl</a:t>
            </a:r>
          </a:p>
          <a:p>
            <a:r>
              <a:rPr lang="cs-CZ" dirty="0" smtClean="0"/>
              <a:t>Číše vína</a:t>
            </a:r>
          </a:p>
          <a:p>
            <a:r>
              <a:rPr lang="cs-CZ" dirty="0" smtClean="0"/>
              <a:t>Čaj o páté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9165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Salač, G., </a:t>
            </a:r>
            <a:r>
              <a:rPr lang="cs-CZ" i="1" dirty="0"/>
              <a:t>Stolničení. </a:t>
            </a:r>
            <a:r>
              <a:rPr lang="cs-CZ" dirty="0"/>
              <a:t>Praha: Fortuna. 2010 ISBN:8071687529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7391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224</Words>
  <Application>Microsoft Office PowerPoint</Application>
  <PresentationFormat>Předvádění na obrazovce (4:3)</PresentationFormat>
  <Paragraphs>59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Společenská setkání</vt:lpstr>
      <vt:lpstr>Koktejl </vt:lpstr>
      <vt:lpstr>Číše vína</vt:lpstr>
      <vt:lpstr>Čaj o páté</vt:lpstr>
      <vt:lpstr>Úkoly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Dum</cp:lastModifiedBy>
  <cp:revision>9</cp:revision>
  <dcterms:created xsi:type="dcterms:W3CDTF">2014-02-09T20:53:37Z</dcterms:created>
  <dcterms:modified xsi:type="dcterms:W3CDTF">2014-06-17T16:15:23Z</dcterms:modified>
</cp:coreProperties>
</file>