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1EC32C-A095-4BCE-8319-751308709C29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007DB4-0C79-4D5F-A9E0-274AB338BD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309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7616A4-7FE9-490A-AFC5-19E8978E235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A0686-98A8-4D1C-89BB-A4FCED0C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53972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Kavárenský nápojový lístek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433652"/>
              </p:ext>
            </p:extLst>
          </p:nvPr>
        </p:nvGraphicFramePr>
        <p:xfrm>
          <a:off x="323528" y="1925524"/>
          <a:ext cx="8654855" cy="39010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TeO.1207.2F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Kavárny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Kavárenský </a:t>
                      </a: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nápojový lístek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9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39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13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jak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sestavit kavárenský nápojový lístek. Vysvětlení  pojmů a definic.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95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50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Náležitosti,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 pořadí nápojů, </a:t>
                      </a:r>
                      <a:endParaRPr lang="cs-CZ" sz="1000" dirty="0">
                        <a:solidFill>
                          <a:schemeClr val="tx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53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Kavárenský nápojový lístek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Náležitosti NJ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střediska</a:t>
            </a:r>
          </a:p>
          <a:p>
            <a:r>
              <a:rPr lang="cs-CZ" dirty="0" smtClean="0"/>
              <a:t>Uvedení cen dohodou</a:t>
            </a:r>
          </a:p>
          <a:p>
            <a:r>
              <a:rPr lang="cs-CZ" dirty="0" smtClean="0"/>
              <a:t>Množství podávaných nápojů</a:t>
            </a:r>
          </a:p>
          <a:p>
            <a:r>
              <a:rPr lang="cs-CZ" dirty="0" smtClean="0"/>
              <a:t>Přesné názvy nápojů dle etiket</a:t>
            </a:r>
          </a:p>
          <a:p>
            <a:r>
              <a:rPr lang="cs-CZ" dirty="0" smtClean="0"/>
              <a:t>Cena</a:t>
            </a:r>
          </a:p>
          <a:p>
            <a:r>
              <a:rPr lang="cs-CZ" dirty="0" smtClean="0"/>
              <a:t>Odpovědného pracovníka za skladbu NJ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nápojů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Teplé nealkoholické nápoje</a:t>
            </a:r>
          </a:p>
          <a:p>
            <a:r>
              <a:rPr lang="cs-CZ" dirty="0" smtClean="0"/>
              <a:t>Teplé alkoholické nápoje</a:t>
            </a:r>
          </a:p>
          <a:p>
            <a:r>
              <a:rPr lang="cs-CZ" dirty="0" smtClean="0"/>
              <a:t>Aperitivy</a:t>
            </a:r>
          </a:p>
          <a:p>
            <a:r>
              <a:rPr lang="cs-CZ" dirty="0" smtClean="0"/>
              <a:t>Pivo </a:t>
            </a:r>
          </a:p>
          <a:p>
            <a:r>
              <a:rPr lang="cs-CZ" dirty="0" smtClean="0"/>
              <a:t>Bílá vína</a:t>
            </a:r>
          </a:p>
          <a:p>
            <a:r>
              <a:rPr lang="cs-CZ" dirty="0" smtClean="0"/>
              <a:t>Růžová vína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Červená vína</a:t>
            </a:r>
          </a:p>
          <a:p>
            <a:r>
              <a:rPr lang="cs-CZ" dirty="0" smtClean="0"/>
              <a:t>Dezertní vína</a:t>
            </a:r>
          </a:p>
          <a:p>
            <a:r>
              <a:rPr lang="cs-CZ" dirty="0" smtClean="0"/>
              <a:t>Šumivá vína</a:t>
            </a:r>
          </a:p>
          <a:p>
            <a:r>
              <a:rPr lang="cs-CZ" dirty="0" smtClean="0"/>
              <a:t>Likéry</a:t>
            </a:r>
          </a:p>
          <a:p>
            <a:r>
              <a:rPr lang="cs-CZ" dirty="0" smtClean="0"/>
              <a:t>Destiláty</a:t>
            </a:r>
          </a:p>
          <a:p>
            <a:r>
              <a:rPr lang="cs-CZ" dirty="0" smtClean="0"/>
              <a:t>Studené nealkoholické nápoje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nápojů uvnitř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Od méně náročných po složitější</a:t>
            </a:r>
          </a:p>
          <a:p>
            <a:r>
              <a:rPr lang="cs-CZ" dirty="0" smtClean="0"/>
              <a:t>Aperitivy – vermuty, lihoviny, míchané nápoje, ostatní</a:t>
            </a:r>
          </a:p>
          <a:p>
            <a:r>
              <a:rPr lang="cs-CZ" dirty="0" smtClean="0"/>
              <a:t>Piva – čepovaná, lahvová, světlá, tmavá, speciální</a:t>
            </a:r>
          </a:p>
          <a:p>
            <a:r>
              <a:rPr lang="cs-CZ" dirty="0" smtClean="0"/>
              <a:t>Vína – rozlévaná, sudová, lahvová, tuzemská, zahraniční</a:t>
            </a:r>
          </a:p>
          <a:p>
            <a:r>
              <a:rPr lang="cs-CZ" dirty="0" smtClean="0"/>
              <a:t>Nealkoholické nápoje – vody, limonády, džusy</a:t>
            </a:r>
          </a:p>
          <a:p>
            <a:r>
              <a:rPr lang="cs-CZ" dirty="0" smtClean="0"/>
              <a:t>Teplé nealkoholické nápoje – kávy, čaje, čokolády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Úkoly - </a:t>
            </a:r>
            <a:r>
              <a:rPr lang="cs-CZ" sz="3600" dirty="0" smtClean="0"/>
              <a:t>Napiš pořadí nápojů uvnitř skupin a uveď příklady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Teplé nealkoholické nápoje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Ristreto</a:t>
            </a:r>
            <a:r>
              <a:rPr lang="cs-CZ" dirty="0" smtClean="0"/>
              <a:t> káva</a:t>
            </a:r>
          </a:p>
          <a:p>
            <a:pPr>
              <a:buNone/>
            </a:pPr>
            <a:r>
              <a:rPr lang="cs-CZ" dirty="0" err="1" smtClean="0"/>
              <a:t>Espresso</a:t>
            </a:r>
            <a:r>
              <a:rPr lang="cs-CZ" dirty="0" smtClean="0"/>
              <a:t> káva</a:t>
            </a:r>
          </a:p>
          <a:p>
            <a:pPr>
              <a:buNone/>
            </a:pPr>
            <a:r>
              <a:rPr lang="cs-CZ" dirty="0" smtClean="0"/>
              <a:t>……………………</a:t>
            </a:r>
          </a:p>
          <a:p>
            <a:pPr>
              <a:buNone/>
            </a:pPr>
            <a:r>
              <a:rPr lang="cs-CZ" dirty="0" smtClean="0"/>
              <a:t>…………………..</a:t>
            </a:r>
          </a:p>
          <a:p>
            <a:pPr>
              <a:buNone/>
            </a:pPr>
            <a:r>
              <a:rPr lang="cs-CZ" dirty="0" smtClean="0"/>
              <a:t>…………………..</a:t>
            </a:r>
          </a:p>
          <a:p>
            <a:pPr>
              <a:buNone/>
            </a:pPr>
            <a:r>
              <a:rPr lang="cs-CZ" dirty="0" smtClean="0"/>
              <a:t>…………………..</a:t>
            </a:r>
          </a:p>
          <a:p>
            <a:pPr>
              <a:buNone/>
            </a:pPr>
            <a:r>
              <a:rPr lang="cs-CZ" dirty="0" smtClean="0"/>
              <a:t>…………………..</a:t>
            </a:r>
          </a:p>
          <a:p>
            <a:pPr>
              <a:buNone/>
            </a:pPr>
            <a:r>
              <a:rPr lang="cs-CZ" dirty="0" smtClean="0"/>
              <a:t>…………………..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Studené nealkoholické nápoje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Mattoni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………………………..</a:t>
            </a:r>
          </a:p>
          <a:p>
            <a:pPr>
              <a:buNone/>
            </a:pPr>
            <a:r>
              <a:rPr lang="cs-CZ" dirty="0" smtClean="0"/>
              <a:t>………………………..</a:t>
            </a:r>
          </a:p>
          <a:p>
            <a:pPr>
              <a:buNone/>
            </a:pPr>
            <a:r>
              <a:rPr lang="cs-CZ" dirty="0" smtClean="0"/>
              <a:t>………………………..</a:t>
            </a:r>
          </a:p>
          <a:p>
            <a:pPr>
              <a:buNone/>
            </a:pPr>
            <a:r>
              <a:rPr lang="cs-CZ" dirty="0" smtClean="0"/>
              <a:t>………………………..</a:t>
            </a:r>
          </a:p>
          <a:p>
            <a:pPr>
              <a:buNone/>
            </a:pPr>
            <a:r>
              <a:rPr lang="cs-CZ" dirty="0" smtClean="0"/>
              <a:t>………………………..</a:t>
            </a:r>
          </a:p>
          <a:p>
            <a:pPr>
              <a:buNone/>
            </a:pPr>
            <a:r>
              <a:rPr lang="cs-CZ" dirty="0" smtClean="0"/>
              <a:t>………………………..</a:t>
            </a:r>
          </a:p>
          <a:p>
            <a:pPr>
              <a:buNone/>
            </a:pPr>
            <a:r>
              <a:rPr lang="cs-CZ" dirty="0" smtClean="0"/>
              <a:t>………………………..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Urči správné pořadí skupin nápojů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Aperitivy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Červená vína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Teplé alkoholické nápoje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Bílá vína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Šumivá vína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Růžová vína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6) Dezertní vína</a:t>
            </a:r>
          </a:p>
          <a:p>
            <a:pPr>
              <a:buNone/>
            </a:pPr>
            <a:r>
              <a:rPr lang="cs-CZ" dirty="0" smtClean="0"/>
              <a:t>7) Likéry</a:t>
            </a:r>
          </a:p>
          <a:p>
            <a:pPr>
              <a:buNone/>
            </a:pPr>
            <a:r>
              <a:rPr lang="cs-CZ" dirty="0" smtClean="0"/>
              <a:t>8) Teplé nealkoholické nápoje</a:t>
            </a:r>
          </a:p>
          <a:p>
            <a:pPr>
              <a:buNone/>
            </a:pPr>
            <a:r>
              <a:rPr lang="cs-CZ" dirty="0" smtClean="0"/>
              <a:t>9) Pivo</a:t>
            </a:r>
          </a:p>
          <a:p>
            <a:pPr>
              <a:buNone/>
            </a:pPr>
            <a:r>
              <a:rPr lang="cs-CZ" dirty="0" smtClean="0"/>
              <a:t>10)Destiláty</a:t>
            </a:r>
          </a:p>
          <a:p>
            <a:pPr>
              <a:buNone/>
            </a:pPr>
            <a:r>
              <a:rPr lang="cs-CZ" dirty="0" smtClean="0"/>
              <a:t>11)Studené nealkoholické nápoje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Endlicherová,Z., Morávek J</a:t>
            </a:r>
            <a:r>
              <a:rPr lang="cs-CZ" i="1" dirty="0"/>
              <a:t>., Stolničení jasně, stručně a přehledně.</a:t>
            </a:r>
            <a:r>
              <a:rPr lang="cs-CZ" dirty="0"/>
              <a:t> Moravské nakladatelství 1992. ISBN 80-85382-12-1</a:t>
            </a:r>
          </a:p>
          <a:p>
            <a:r>
              <a:rPr lang="cs-CZ" dirty="0"/>
              <a:t>Salač, G., </a:t>
            </a:r>
            <a:r>
              <a:rPr lang="cs-CZ" i="1" dirty="0"/>
              <a:t>Stolničení. </a:t>
            </a:r>
            <a:r>
              <a:rPr lang="cs-CZ" dirty="0"/>
              <a:t>Praha: Fortuna. 2010 ISBN:8071687529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307</Words>
  <Application>Microsoft Office PowerPoint</Application>
  <PresentationFormat>Předvádění na obrazovce (4:3)</PresentationFormat>
  <Paragraphs>95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Arial CE</vt:lpstr>
      <vt:lpstr>Calibri</vt:lpstr>
      <vt:lpstr>Times New Roman</vt:lpstr>
      <vt:lpstr>Motiv sady Office</vt:lpstr>
      <vt:lpstr>Prezentace aplikace PowerPoint</vt:lpstr>
      <vt:lpstr>Kavárenský nápojový lístek</vt:lpstr>
      <vt:lpstr>Náležitosti NJ</vt:lpstr>
      <vt:lpstr>Pořadí nápojů</vt:lpstr>
      <vt:lpstr>Pořadí nápojů uvnitř skupin</vt:lpstr>
      <vt:lpstr>Úkoly - Napiš pořadí nápojů uvnitř skupin a uveď příklady</vt:lpstr>
      <vt:lpstr>Urči správné pořadí skupin nápojů</vt:lpstr>
      <vt:lpstr>Zdroj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Kavárenský nápojový lístek</dc:title>
  <dc:creator>hotelovka</dc:creator>
  <cp:lastModifiedBy>Zdeněk Laski</cp:lastModifiedBy>
  <cp:revision>9</cp:revision>
  <dcterms:created xsi:type="dcterms:W3CDTF">2013-02-20T19:43:48Z</dcterms:created>
  <dcterms:modified xsi:type="dcterms:W3CDTF">2014-06-04T17:31:41Z</dcterms:modified>
</cp:coreProperties>
</file>