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0"/>
  </p:notesMasterIdLst>
  <p:sldIdLst>
    <p:sldId id="264" r:id="rId2"/>
    <p:sldId id="256" r:id="rId3"/>
    <p:sldId id="257" r:id="rId4"/>
    <p:sldId id="258" r:id="rId5"/>
    <p:sldId id="259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D51E0B8-5C4A-43A5-B886-C525BA6CEE0B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C4AE8F-81B2-42F8-87F9-0A05DC9A79E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222170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E32B4-EB3D-4BC3-8315-8E163DBF1367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790210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03359E-252E-47AC-8DEC-F12C0DB88D53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AB9780C-9F6A-43C5-9F92-E7A4189675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03359E-252E-47AC-8DEC-F12C0DB88D53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AB9780C-9F6A-43C5-9F92-E7A4189675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03359E-252E-47AC-8DEC-F12C0DB88D53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B9780C-9F6A-43C5-9F92-E7A4189675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03359E-252E-47AC-8DEC-F12C0DB88D53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B9780C-9F6A-43C5-9F92-E7A4189675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03359E-252E-47AC-8DEC-F12C0DB88D53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0AB9780C-9F6A-43C5-9F92-E7A4189675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03359E-252E-47AC-8DEC-F12C0DB88D53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B9780C-9F6A-43C5-9F92-E7A4189675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03359E-252E-47AC-8DEC-F12C0DB88D53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B9780C-9F6A-43C5-9F92-E7A4189675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03359E-252E-47AC-8DEC-F12C0DB88D53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B9780C-9F6A-43C5-9F92-E7A4189675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03359E-252E-47AC-8DEC-F12C0DB88D53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B9780C-9F6A-43C5-9F92-E7A4189675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03359E-252E-47AC-8DEC-F12C0DB88D53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B9780C-9F6A-43C5-9F92-E7A4189675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03359E-252E-47AC-8DEC-F12C0DB88D53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B9780C-9F6A-43C5-9F92-E7A4189675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E03359E-252E-47AC-8DEC-F12C0DB88D53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AB9780C-9F6A-43C5-9F92-E7A4189675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97" y="6093296"/>
            <a:ext cx="9138606" cy="72008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187624" y="1412776"/>
            <a:ext cx="65527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Technika obsluhy – Kavárenský jídelní lístek</a:t>
            </a:r>
            <a:endParaRPr lang="cs-CZ" sz="2000" b="1" dirty="0"/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393988568"/>
              </p:ext>
            </p:extLst>
          </p:nvPr>
        </p:nvGraphicFramePr>
        <p:xfrm>
          <a:off x="323528" y="2060848"/>
          <a:ext cx="8654855" cy="386689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997451"/>
                <a:gridCol w="6657404"/>
              </a:tblGrid>
              <a:tr h="20574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SŠHS Kroměříž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20574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CZ.1.07/1.5.00/34.0911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0574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Mgr. Ivana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Hašová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0574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III/2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– inovace a zkvalitnění výuky  prostřednictvím  ICT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0574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10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10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TeO.1206.2F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0574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Odborné vzdělávání 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0574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Kavárny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0574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Technika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obsluhy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0574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Kavárenský jídelní lístek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0574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3475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16 - 19 let</a:t>
                      </a:r>
                      <a:endParaRPr lang="cs-CZ" sz="10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1609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 </a:t>
                      </a: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komplexně seznamuje </a:t>
                      </a: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žáky, </a:t>
                      </a: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jak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sestavit kavárenský jídelní lístek. Vysvětlení  pojmů a definic.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8397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 žádné -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418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latin typeface="Arial CE" pitchFamily="34" charset="-18"/>
                        </a:rPr>
                        <a:t>Náležitosti,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latin typeface="Arial CE" pitchFamily="34" charset="-18"/>
                        </a:rPr>
                        <a:t> pořadí pokrmů, </a:t>
                      </a:r>
                      <a:endParaRPr lang="cs-CZ" sz="1000" dirty="0">
                        <a:solidFill>
                          <a:schemeClr val="tx1"/>
                        </a:solidFill>
                        <a:latin typeface="Arial CE" pitchFamily="34" charset="-18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0574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 vytvoření –  1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 </a:t>
                      </a: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3.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2013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116632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5751226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Kavárenský jídelní lístek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Náležitosti jídelního lístku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Název a sídlo střediska nebo provozovny</a:t>
            </a:r>
          </a:p>
          <a:p>
            <a:r>
              <a:rPr lang="cs-CZ" dirty="0" smtClean="0"/>
              <a:t>Označení – smluvní ceny</a:t>
            </a:r>
          </a:p>
          <a:p>
            <a:r>
              <a:rPr lang="cs-CZ" dirty="0" smtClean="0"/>
              <a:t>Hmotnost masa v syrovém stavu, upozornění</a:t>
            </a:r>
          </a:p>
          <a:p>
            <a:r>
              <a:rPr lang="cs-CZ" dirty="0" smtClean="0"/>
              <a:t>Označení pokrmů s kostí</a:t>
            </a:r>
          </a:p>
          <a:p>
            <a:r>
              <a:rPr lang="cs-CZ" dirty="0" smtClean="0"/>
              <a:t>Názvy jídel dle platných norem nebo vlastních kalkulací</a:t>
            </a:r>
          </a:p>
          <a:p>
            <a:r>
              <a:rPr lang="cs-CZ" dirty="0" smtClean="0"/>
              <a:t>Ceny</a:t>
            </a:r>
          </a:p>
          <a:p>
            <a:r>
              <a:rPr lang="cs-CZ" dirty="0" smtClean="0"/>
              <a:t>Jméno osoby, která odpovídá za přípravu pokrmů a skladbu JL 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Pořadí pokrmů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5338936" cy="4525963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dirty="0" smtClean="0"/>
              <a:t>Studené předkrmy a pokrmy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Vaječné pokrmy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Speciality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Jídla na objednávku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Přílohy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Sýry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/>
              <a:t> </a:t>
            </a:r>
            <a:r>
              <a:rPr lang="cs-CZ" dirty="0" smtClean="0"/>
              <a:t>Moučníky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/>
              <a:t>Z</a:t>
            </a:r>
            <a:r>
              <a:rPr lang="cs-CZ" dirty="0" smtClean="0"/>
              <a:t>mrzliny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Pořadí uvnitř skupin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Masa – ryby, drůbež, zvěřina, </a:t>
            </a:r>
          </a:p>
          <a:p>
            <a:r>
              <a:rPr lang="cs-CZ" dirty="0" smtClean="0"/>
              <a:t>Jídla na objednávku - hovězí, telecí, vepřové</a:t>
            </a:r>
          </a:p>
          <a:p>
            <a:r>
              <a:rPr lang="cs-CZ" dirty="0" smtClean="0"/>
              <a:t>Speciality – šéfa, střediska, krajové</a:t>
            </a:r>
          </a:p>
          <a:p>
            <a:r>
              <a:rPr lang="cs-CZ" dirty="0" smtClean="0"/>
              <a:t>Podle tepelné úpravy – vařené, dušené, zadělávané, pečené, smažené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správné pořadí pokrmů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dirty="0" smtClean="0"/>
              <a:t>Vaječné pokrmy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Moučníky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Speciality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Přílohy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Studené předkrmy a pokrmy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Sýry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Zmrzliny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Jídla na objednávku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dirty="0" smtClean="0"/>
              <a:t>…………………………………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………………………………..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…………………………………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………………………………..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………………………………..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………………………………..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…………………………………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…………………………………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pořadí tepelné </a:t>
            </a:r>
            <a:r>
              <a:rPr lang="cs-CZ" dirty="0"/>
              <a:t>ú</a:t>
            </a:r>
            <a:r>
              <a:rPr lang="cs-CZ" dirty="0" smtClean="0"/>
              <a:t>pravy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arenR"/>
            </a:pPr>
            <a:r>
              <a:rPr lang="cs-CZ" dirty="0" smtClean="0"/>
              <a:t>Dušení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Vaření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Pečení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Smažení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Zadělávání</a:t>
            </a:r>
          </a:p>
          <a:p>
            <a:pPr marL="514350" indent="-514350"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514350" indent="-514350">
              <a:buFont typeface="+mj-lt"/>
              <a:buAutoNum type="arabicParenR"/>
            </a:pPr>
            <a:r>
              <a:rPr lang="cs-CZ" dirty="0" smtClean="0"/>
              <a:t>…………………………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…………………………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...........................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…………………………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………………………..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Endlicherová,Z., Morávek J</a:t>
            </a:r>
            <a:r>
              <a:rPr lang="cs-CZ" i="1" dirty="0" smtClean="0"/>
              <a:t>., Stolničení jasně, stručně a přehledně.</a:t>
            </a:r>
            <a:r>
              <a:rPr lang="cs-CZ" dirty="0" smtClean="0"/>
              <a:t> Moravské nakladatelství 1992. ISBN 80-85382-12-1</a:t>
            </a:r>
          </a:p>
          <a:p>
            <a:r>
              <a:rPr lang="cs-CZ" dirty="0"/>
              <a:t>Salač, G., </a:t>
            </a:r>
            <a:r>
              <a:rPr lang="cs-CZ" i="1" dirty="0"/>
              <a:t>Stolničení. </a:t>
            </a:r>
            <a:r>
              <a:rPr lang="cs-CZ" dirty="0"/>
              <a:t>Praha: Fortuna. </a:t>
            </a:r>
            <a:r>
              <a:rPr lang="cs-CZ"/>
              <a:t>2010 ISBN:8071687529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60</TotalTime>
  <Words>275</Words>
  <Application>Microsoft Office PowerPoint</Application>
  <PresentationFormat>Předvádění na obrazovce (4:3)</PresentationFormat>
  <Paragraphs>86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Snímek 1</vt:lpstr>
      <vt:lpstr>Kavárenský jídelní lístek</vt:lpstr>
      <vt:lpstr>Náležitosti jídelního lístku</vt:lpstr>
      <vt:lpstr>Pořadí pokrmů </vt:lpstr>
      <vt:lpstr>Pořadí uvnitř skupin</vt:lpstr>
      <vt:lpstr>Urči správné pořadí pokrmů</vt:lpstr>
      <vt:lpstr>Urči pořadí tepelné úpravy</vt:lpstr>
      <vt:lpstr>Zdroj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Kavárenský jídelní lístek</dc:title>
  <dc:creator>hotelovka</dc:creator>
  <cp:lastModifiedBy>Dum</cp:lastModifiedBy>
  <cp:revision>11</cp:revision>
  <dcterms:created xsi:type="dcterms:W3CDTF">2013-02-20T20:01:03Z</dcterms:created>
  <dcterms:modified xsi:type="dcterms:W3CDTF">2014-06-17T16:10:29Z</dcterms:modified>
</cp:coreProperties>
</file>