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ABED1-4D98-447A-9F29-3CE2E2D2EF8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6ADFE-7744-48FA-A245-A80973C847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0035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093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839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0585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0884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12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654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44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137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4126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5114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666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719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5EDD7-CD91-464F-A536-8E84CB3DF5CA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54C4D-7FFF-44F0-948C-3A0768869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590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ODBORNÝ VÝCVIK -  Ochranné pomůcky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9233571"/>
              </p:ext>
            </p:extLst>
          </p:nvPr>
        </p:nvGraphicFramePr>
        <p:xfrm>
          <a:off x="337423" y="1714190"/>
          <a:ext cx="8568952" cy="46697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548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Hana Dostálová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OV.4503.2H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Zemědělství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Jezdec a chovatel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Krmení a ošetřování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430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komplexně seznamuje žáky se základy ošetřování koní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 Dále pak žáky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seznámí, 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jak provést kontrolu zdravotního stavu koně a jak rozeznat základní příznaky onemocnění koní.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Péče o koně. Pomůcky pro ošetřování a čištění koní.  Nemoci koní. Zdravotní stav a příznaky onemocnění. Fyziologické hodnoty koní.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20. 9. 2012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5815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dirty="0" smtClean="0"/>
              <a:t>OŠETŘOVÁNÍ KONÍ A VETERINÁRNÍ PREVENCE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661248"/>
            <a:ext cx="6400800" cy="910952"/>
          </a:xfrm>
        </p:spPr>
        <p:txBody>
          <a:bodyPr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i="1" dirty="0">
                <a:solidFill>
                  <a:srgbClr val="000000"/>
                </a:solidFill>
                <a:latin typeface="Arial" charset="0"/>
              </a:rPr>
              <a:t>Autorem materiálu a všech jeho částí, není-li uvedeno jinak, je Hana Dostálová.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8872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>OŠETŘOVÁNÍ KONÍ</a:t>
            </a:r>
            <a:br>
              <a:rPr lang="cs-CZ" dirty="0" smtClean="0"/>
            </a:br>
            <a:r>
              <a:rPr lang="cs-CZ" dirty="0" smtClean="0"/>
              <a:t>před a po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cs-CZ" dirty="0" smtClean="0"/>
              <a:t>spočívá </a:t>
            </a:r>
            <a:r>
              <a:rPr lang="cs-CZ" dirty="0"/>
              <a:t>v čištění srsti, hřívy, ohonu, mytí, plavení, přikrývání, stříhání,</a:t>
            </a:r>
          </a:p>
          <a:p>
            <a:r>
              <a:rPr lang="cs-CZ" dirty="0"/>
              <a:t>podestýlání, ochraně proti hmyzu, ošetřování končetin a kopyt.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10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právným </a:t>
            </a:r>
            <a:r>
              <a:rPr lang="cs-CZ" dirty="0"/>
              <a:t>ošetřováním a ustájením koní se upevňuje zdraví a odolnost a</a:t>
            </a:r>
          </a:p>
          <a:p>
            <a:r>
              <a:rPr lang="cs-CZ" dirty="0"/>
              <a:t>p</a:t>
            </a:r>
            <a:r>
              <a:rPr lang="cs-CZ" dirty="0" smtClean="0"/>
              <a:t>rodlužuje </a:t>
            </a:r>
            <a:r>
              <a:rPr lang="cs-CZ" dirty="0"/>
              <a:t>se jejich využití v chovu a i sportu.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5333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ištěním </a:t>
            </a:r>
            <a:r>
              <a:rPr lang="cs-CZ" dirty="0"/>
              <a:t>se odstraňuje ze srsti a kůže prach, pot a další nečistoty, které </a:t>
            </a:r>
            <a:r>
              <a:rPr lang="cs-CZ" dirty="0" smtClean="0"/>
              <a:t>jinak ztěžují </a:t>
            </a:r>
            <a:r>
              <a:rPr lang="cs-CZ" dirty="0"/>
              <a:t>kožní dýchání, pocení a tím i regulaci tělesné teploty.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5990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oně </a:t>
            </a:r>
            <a:r>
              <a:rPr lang="cs-CZ" dirty="0"/>
              <a:t>se čistí každý den , nejlépe venku. Kůň má být při čištění </a:t>
            </a:r>
            <a:r>
              <a:rPr lang="cs-CZ" dirty="0" smtClean="0"/>
              <a:t>uvázaný</a:t>
            </a:r>
          </a:p>
          <a:p>
            <a:r>
              <a:rPr lang="cs-CZ" dirty="0" smtClean="0"/>
              <a:t>nemá se čistit </a:t>
            </a:r>
            <a:r>
              <a:rPr lang="cs-CZ" dirty="0"/>
              <a:t>při krmení, poněvadž se tím ruší a snižuje se stravitelnost </a:t>
            </a:r>
            <a:r>
              <a:rPr lang="cs-CZ" dirty="0" smtClean="0"/>
              <a:t>krmiv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6357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Pomůcky pro ošetřování koní:</a:t>
            </a:r>
          </a:p>
          <a:p>
            <a:r>
              <a:rPr lang="cs-CZ" dirty="0" smtClean="0"/>
              <a:t>Žíněný kartáč</a:t>
            </a:r>
          </a:p>
          <a:p>
            <a:r>
              <a:rPr lang="cs-CZ" dirty="0" smtClean="0"/>
              <a:t>Rýžový kartáč</a:t>
            </a:r>
          </a:p>
          <a:p>
            <a:r>
              <a:rPr lang="cs-CZ" dirty="0" smtClean="0"/>
              <a:t>Utěrka (hadr)</a:t>
            </a:r>
          </a:p>
          <a:p>
            <a:r>
              <a:rPr lang="cs-CZ" dirty="0" smtClean="0"/>
              <a:t>Hřbílko</a:t>
            </a:r>
          </a:p>
          <a:p>
            <a:r>
              <a:rPr lang="cs-CZ" dirty="0" smtClean="0"/>
              <a:t>Kopytní háček</a:t>
            </a:r>
            <a:endParaRPr lang="cs-CZ" dirty="0"/>
          </a:p>
        </p:txBody>
      </p:sp>
      <p:pic>
        <p:nvPicPr>
          <p:cNvPr id="1026" name="Picture 2" descr="Háček na kopyta s gumovou rukojetí růžová-tm.šedá, bl.modrá-tm.hněd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umové hřbílk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9715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artáč rýžový s dl.vlasem a poutkem Kentau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8960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artáč dřevěný barevn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2054" y="191683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1877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POSTUP</a:t>
            </a:r>
          </a:p>
          <a:p>
            <a:r>
              <a:rPr lang="cs-CZ" dirty="0"/>
              <a:t>k</a:t>
            </a:r>
            <a:r>
              <a:rPr lang="cs-CZ" dirty="0" smtClean="0"/>
              <a:t>oně uvážeme</a:t>
            </a:r>
          </a:p>
          <a:p>
            <a:r>
              <a:rPr lang="cs-CZ" dirty="0" smtClean="0"/>
              <a:t>nejdříve </a:t>
            </a:r>
            <a:r>
              <a:rPr lang="cs-CZ" dirty="0"/>
              <a:t>koně vyčistíme gumovým </a:t>
            </a:r>
            <a:r>
              <a:rPr lang="cs-CZ" dirty="0" smtClean="0"/>
              <a:t>hřbílkem</a:t>
            </a:r>
          </a:p>
          <a:p>
            <a:r>
              <a:rPr lang="cs-CZ" dirty="0"/>
              <a:t>p</a:t>
            </a:r>
            <a:r>
              <a:rPr lang="cs-CZ" dirty="0" smtClean="0"/>
              <a:t>otom  </a:t>
            </a:r>
            <a:r>
              <a:rPr lang="cs-CZ" dirty="0"/>
              <a:t>čistíme žíněným kartáčem a vyčesaný prach otíráme o </a:t>
            </a:r>
            <a:r>
              <a:rPr lang="cs-CZ" dirty="0" smtClean="0"/>
              <a:t>hřbílko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lné </a:t>
            </a:r>
            <a:r>
              <a:rPr lang="cs-CZ" dirty="0"/>
              <a:t>hřbílko vyklepeme na navlhčenou chodbičku stáje, aby se dále prach </a:t>
            </a:r>
            <a:r>
              <a:rPr lang="cs-CZ" dirty="0" smtClean="0"/>
              <a:t>nevířil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7802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Koně </a:t>
            </a:r>
            <a:r>
              <a:rPr lang="cs-CZ" dirty="0"/>
              <a:t>začínáme čistit z </a:t>
            </a:r>
            <a:r>
              <a:rPr lang="cs-CZ" b="1" i="1" dirty="0"/>
              <a:t>levé </a:t>
            </a:r>
            <a:r>
              <a:rPr lang="cs-CZ" b="1" i="1" dirty="0" smtClean="0"/>
              <a:t>strany</a:t>
            </a:r>
            <a:r>
              <a:rPr lang="cs-CZ" i="1" dirty="0" smtClean="0"/>
              <a:t>. </a:t>
            </a:r>
            <a:r>
              <a:rPr lang="cs-CZ" b="1" i="1" dirty="0"/>
              <a:t>Kartáč držíme v levé ruce, hřbílko v pravé ruce</a:t>
            </a:r>
            <a:r>
              <a:rPr lang="cs-CZ" i="1" dirty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Při čištění z </a:t>
            </a:r>
            <a:r>
              <a:rPr lang="cs-CZ" b="1" i="1" dirty="0"/>
              <a:t>pravé strany koně se drží kartáč v pravé ruce a hřbílko v levé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817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začínáme </a:t>
            </a:r>
            <a:r>
              <a:rPr lang="cs-CZ" dirty="0"/>
              <a:t>čistit hlavu, pak krk, plece, trup, přední a zadní </a:t>
            </a:r>
            <a:r>
              <a:rPr lang="cs-CZ" dirty="0" smtClean="0"/>
              <a:t>končetiny</a:t>
            </a:r>
            <a:endParaRPr lang="cs-CZ" dirty="0"/>
          </a:p>
          <a:p>
            <a:r>
              <a:rPr lang="cs-CZ" dirty="0" smtClean="0"/>
              <a:t>hlava </a:t>
            </a:r>
            <a:r>
              <a:rPr lang="cs-CZ" dirty="0"/>
              <a:t>se čistí jen žíněným kartáčem a hadrem, oči a nozdry </a:t>
            </a:r>
            <a:r>
              <a:rPr lang="cs-CZ" dirty="0" smtClean="0"/>
              <a:t>houbou</a:t>
            </a:r>
            <a:endParaRPr lang="cs-CZ" dirty="0"/>
          </a:p>
          <a:p>
            <a:r>
              <a:rPr lang="cs-CZ" dirty="0" smtClean="0"/>
              <a:t>rozčešeme </a:t>
            </a:r>
            <a:r>
              <a:rPr lang="cs-CZ" dirty="0"/>
              <a:t>hřívu a ohon a nakonec koně utřeme utěrkou</a:t>
            </a:r>
          </a:p>
        </p:txBody>
      </p:sp>
    </p:spTree>
    <p:extLst>
      <p:ext uri="{BB962C8B-B14F-4D97-AF65-F5344CB8AC3E}">
        <p14:creationId xmlns:p14="http://schemas.microsoft.com/office/powerpoint/2010/main" xmlns="" val="1292373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nutné zvedat končetiny a připravovat koně na podkování poklepem na </a:t>
            </a:r>
            <a:r>
              <a:rPr lang="cs-CZ" dirty="0" smtClean="0"/>
              <a:t>kopyto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práci se koně očistí od potu vytřením slaměnými věchty do </a:t>
            </a:r>
            <a:r>
              <a:rPr lang="cs-CZ" dirty="0" smtClean="0"/>
              <a:t>sucha</a:t>
            </a:r>
            <a:endParaRPr lang="cs-CZ" dirty="0"/>
          </a:p>
          <a:p>
            <a:r>
              <a:rPr lang="cs-CZ" dirty="0" smtClean="0"/>
              <a:t>zejména </a:t>
            </a:r>
            <a:r>
              <a:rPr lang="cs-CZ" dirty="0"/>
              <a:t>v letních měsících se vytírají oči a nozdry mokrým hadříkem, nohy </a:t>
            </a:r>
            <a:r>
              <a:rPr lang="cs-CZ" dirty="0" smtClean="0"/>
              <a:t>a kopyta </a:t>
            </a:r>
            <a:r>
              <a:rPr lang="cs-CZ" dirty="0"/>
              <a:t>se </a:t>
            </a:r>
            <a:r>
              <a:rPr lang="cs-CZ" dirty="0" smtClean="0"/>
              <a:t>umývají</a:t>
            </a:r>
          </a:p>
          <a:p>
            <a:r>
              <a:rPr lang="cs-CZ" dirty="0" smtClean="0"/>
              <a:t>slepenou srst </a:t>
            </a:r>
            <a:r>
              <a:rPr lang="cs-CZ" dirty="0"/>
              <a:t>pod sedlem omyjeme studenou </a:t>
            </a:r>
            <a:r>
              <a:rPr lang="cs-CZ" dirty="0" smtClean="0"/>
              <a:t>vodou čímž </a:t>
            </a:r>
            <a:r>
              <a:rPr lang="cs-CZ" dirty="0"/>
              <a:t>se navíc otužuje kůže a kůň se pak tak snadno neotlačí</a:t>
            </a:r>
          </a:p>
        </p:txBody>
      </p:sp>
    </p:spTree>
    <p:extLst>
      <p:ext uri="{BB962C8B-B14F-4D97-AF65-F5344CB8AC3E}">
        <p14:creationId xmlns:p14="http://schemas.microsoft.com/office/powerpoint/2010/main" xmlns="" val="2326019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ištění </a:t>
            </a:r>
            <a:r>
              <a:rPr lang="cs-CZ" dirty="0"/>
              <a:t>má i zásadní význam při získávání důvěry koně k člověku.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078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Zdravý kůň</a:t>
            </a:r>
          </a:p>
          <a:p>
            <a:r>
              <a:rPr lang="cs-CZ" dirty="0"/>
              <a:t>m</a:t>
            </a:r>
            <a:r>
              <a:rPr lang="cs-CZ" dirty="0" smtClean="0"/>
              <a:t>á normální držení těla při odpočinku, při vstávání a lehání i při pohybu</a:t>
            </a:r>
          </a:p>
          <a:p>
            <a:r>
              <a:rPr lang="cs-CZ" dirty="0"/>
              <a:t>e</a:t>
            </a:r>
            <a:r>
              <a:rPr lang="cs-CZ" dirty="0" smtClean="0"/>
              <a:t>xteriér odpovídá požadovanému plemennému typu, kondici a konstituci</a:t>
            </a:r>
          </a:p>
          <a:p>
            <a:r>
              <a:rPr lang="cs-CZ" dirty="0"/>
              <a:t>k</a:t>
            </a:r>
            <a:r>
              <a:rPr lang="cs-CZ" dirty="0" smtClean="0"/>
              <a:t>ůže, srst a sliznice mají charakteristické vlastnosti bez známek narušení</a:t>
            </a:r>
          </a:p>
          <a:p>
            <a:r>
              <a:rPr lang="cs-CZ" dirty="0"/>
              <a:t>p</a:t>
            </a:r>
            <a:r>
              <a:rPr lang="cs-CZ" dirty="0" smtClean="0"/>
              <a:t>řirozené tělní otvory a jejich okolí nemají známky chorobných výtoků</a:t>
            </a:r>
          </a:p>
        </p:txBody>
      </p:sp>
    </p:spTree>
    <p:extLst>
      <p:ext uri="{BB962C8B-B14F-4D97-AF65-F5344CB8AC3E}">
        <p14:creationId xmlns:p14="http://schemas.microsoft.com/office/powerpoint/2010/main" xmlns="" val="596247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Zdravý kůň</a:t>
            </a:r>
          </a:p>
          <a:p>
            <a:r>
              <a:rPr lang="cs-CZ" dirty="0"/>
              <a:t>k</a:t>
            </a:r>
            <a:r>
              <a:rPr lang="cs-CZ" dirty="0" smtClean="0"/>
              <a:t>oně normálně žerou, pijí, kálejí i močí</a:t>
            </a:r>
          </a:p>
          <a:p>
            <a:r>
              <a:rPr lang="cs-CZ" dirty="0"/>
              <a:t>m</a:t>
            </a:r>
            <a:r>
              <a:rPr lang="cs-CZ" dirty="0" smtClean="0"/>
              <a:t>oč a výkaly mají obvyklé složení</a:t>
            </a:r>
          </a:p>
          <a:p>
            <a:r>
              <a:rPr lang="cs-CZ" dirty="0"/>
              <a:t>d</a:t>
            </a:r>
            <a:r>
              <a:rPr lang="cs-CZ" dirty="0" smtClean="0"/>
              <a:t>ýchání, tep a tělesná teplota odpovídají normálním hodnotám dle věku, pohlaví a fyziologického stavu ( trias 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358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TRIAS</a:t>
            </a:r>
            <a:r>
              <a:rPr lang="cs-CZ" dirty="0" smtClean="0"/>
              <a:t> – dospělý kůň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t</a:t>
            </a:r>
            <a:r>
              <a:rPr lang="cs-CZ" sz="2400" dirty="0" smtClean="0"/>
              <a:t>ělesná teplota – kolem 38° C ( 37,5 – 38,5 )</a:t>
            </a:r>
          </a:p>
          <a:p>
            <a:pPr marL="0" indent="0">
              <a:buNone/>
            </a:pPr>
            <a:r>
              <a:rPr lang="cs-CZ" sz="2400" dirty="0" smtClean="0"/>
              <a:t>	- měříme rektálně teploměrem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d</a:t>
            </a:r>
            <a:r>
              <a:rPr lang="cs-CZ" sz="2400" dirty="0" smtClean="0"/>
              <a:t>echová frekvence – v klidu – 16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- 1 nádech + 1 výdech = 1 dech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pohyb slabiny, pohyb nozder, poslouchání průdušnice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t</a:t>
            </a:r>
            <a:r>
              <a:rPr lang="cs-CZ" sz="2400" dirty="0" smtClean="0"/>
              <a:t>epová frekvence  – v klidu </a:t>
            </a:r>
            <a:r>
              <a:rPr lang="cs-CZ" sz="2400" dirty="0"/>
              <a:t> </a:t>
            </a:r>
            <a:r>
              <a:rPr lang="cs-CZ" sz="2400" dirty="0" smtClean="0"/>
              <a:t> 28 – 40 za minutu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měření na lícní tepně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poslech srdce – počet dvojúderů za minutu</a:t>
            </a:r>
          </a:p>
          <a:p>
            <a:pPr marL="0" indent="0">
              <a:buNone/>
            </a:pPr>
            <a:r>
              <a:rPr lang="cs-CZ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21382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Klinický projev onemocnění: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a</a:t>
            </a:r>
            <a:r>
              <a:rPr lang="cs-CZ" sz="2400" dirty="0" smtClean="0"/>
              <a:t>bnormální chování – nervozita, plachost, otupělost, ospalost, křeče apod.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o</a:t>
            </a:r>
            <a:r>
              <a:rPr lang="cs-CZ" sz="2400" dirty="0" smtClean="0"/>
              <a:t>dchylky od fyziologické normy – nechutenství, průjem, hrbení, třes, časté močení nebo naopak nemožnost močit, zvýšená teplota aj.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</a:t>
            </a:r>
            <a:r>
              <a:rPr lang="cs-CZ" sz="2400" dirty="0" smtClean="0"/>
              <a:t>atologické změny na kůži – rány, opuchliny, pocení, zježení srsti,  ztráta srsti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6965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VETERINÁRNÍ PREVENCE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Nakažlivé nemoci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Tetanus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Hříběcí nákaza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Chřipka koní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Infekční anémie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Vzteklina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Svrab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Infekční zmetání klisen aj.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Nenakažlivé nemoci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Koliky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Dušnost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Parazitální</a:t>
            </a:r>
            <a:r>
              <a:rPr lang="cs-CZ" sz="2400" dirty="0" smtClean="0"/>
              <a:t> onemocnění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Onemocnění pohybového ústrojí a kopyt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Černá zástava moče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Měsíční slepota aj.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18712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67687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Zdroje:</a:t>
            </a:r>
          </a:p>
          <a:p>
            <a:endParaRPr lang="cs-CZ" dirty="0"/>
          </a:p>
          <a:p>
            <a:r>
              <a:rPr lang="cs-CZ" dirty="0"/>
              <a:t>Dušek, Jaromír a kolektiv. Chov koní. Dotisk prvního vydání. Praha: Brázda, 2001. 352 s. ISBN </a:t>
            </a:r>
            <a:r>
              <a:rPr lang="cs-CZ" dirty="0" smtClean="0"/>
              <a:t>80-209-0282-1</a:t>
            </a:r>
          </a:p>
          <a:p>
            <a:endParaRPr lang="cs-CZ" dirty="0"/>
          </a:p>
          <a:p>
            <a:r>
              <a:rPr lang="cs-CZ" dirty="0" smtClean="0"/>
              <a:t>Vogel, </a:t>
            </a:r>
            <a:r>
              <a:rPr lang="cs-CZ" dirty="0" err="1" smtClean="0"/>
              <a:t>Colin</a:t>
            </a:r>
            <a:r>
              <a:rPr lang="cs-CZ" dirty="0" smtClean="0"/>
              <a:t>. Já, kůň. České vydání druhé. Praha: Ottovo nakladatelství, 1999. ISBN 80-7181-281-1</a:t>
            </a:r>
          </a:p>
          <a:p>
            <a:endParaRPr lang="cs-CZ" dirty="0"/>
          </a:p>
          <a:p>
            <a:r>
              <a:rPr lang="cs-CZ" dirty="0"/>
              <a:t>2010 Equisboy.cz  </a:t>
            </a:r>
            <a:r>
              <a:rPr lang="pl-PL" dirty="0"/>
              <a:t>Dostupné na </a:t>
            </a:r>
            <a:r>
              <a:rPr lang="cs-CZ" dirty="0" smtClean="0"/>
              <a:t>http</a:t>
            </a:r>
            <a:r>
              <a:rPr lang="cs-CZ" dirty="0"/>
              <a:t>://www.equisboy.cz/cisteni-na-kone/</a:t>
            </a:r>
          </a:p>
        </p:txBody>
      </p:sp>
    </p:spTree>
    <p:extLst>
      <p:ext uri="{BB962C8B-B14F-4D97-AF65-F5344CB8AC3E}">
        <p14:creationId xmlns:p14="http://schemas.microsoft.com/office/powerpoint/2010/main" xmlns="" val="25473145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620</Words>
  <Application>Microsoft Office PowerPoint</Application>
  <PresentationFormat>Předvádění na obrazovce (4:3)</PresentationFormat>
  <Paragraphs>123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OŠETŘOVÁNÍ KONÍ A VETERINÁRNÍ PREVENCE</vt:lpstr>
      <vt:lpstr>OŠETŘOVÁNÍ KONÍ před a po práci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VETERINÁRNÍ PREVENCE</vt:lpstr>
      <vt:lpstr>VETERINÁRNÍ PREVENCE</vt:lpstr>
      <vt:lpstr>VETERINÁRNÍ PREVENCE</vt:lpstr>
      <vt:lpstr>VETERINÁRNÍ PREVENCE</vt:lpstr>
      <vt:lpstr>VETERINÁRNÍ PREVENCE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OŠETŘOVÁNÍ KONÍ A VETERINÁRNÍ PREVENCE</dc:title>
  <dc:creator>HSKM</dc:creator>
  <cp:lastModifiedBy>Dum</cp:lastModifiedBy>
  <cp:revision>15</cp:revision>
  <dcterms:created xsi:type="dcterms:W3CDTF">2012-11-10T09:36:19Z</dcterms:created>
  <dcterms:modified xsi:type="dcterms:W3CDTF">2014-06-17T15:54:37Z</dcterms:modified>
</cp:coreProperties>
</file>