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70" r:id="rId4"/>
    <p:sldId id="256" r:id="rId5"/>
    <p:sldId id="257" r:id="rId6"/>
    <p:sldId id="258" r:id="rId7"/>
    <p:sldId id="261" r:id="rId8"/>
    <p:sldId id="262" r:id="rId9"/>
    <p:sldId id="259" r:id="rId10"/>
    <p:sldId id="260" r:id="rId11"/>
    <p:sldId id="263" r:id="rId12"/>
    <p:sldId id="265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29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3901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7005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366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7545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521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950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796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2103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0052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090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88113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5184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78713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8242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13573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421032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08329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98093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06442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89962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9774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33058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82644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52627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5C42D0-A18A-48B0-A44E-CCF7EEF9F183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6BCFC-8697-4DC5-BD91-E3C532E690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5303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3979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Filosofická antropologie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59032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739723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filosofické antropologie.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17532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Filosofická antropologie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373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d</a:t>
            </a:r>
            <a:r>
              <a:rPr lang="cs-CZ" dirty="0" smtClean="0"/>
              <a:t>osavadní koncepce člověka nedokázaly najít tu správnou rovnováhu: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buďto zdůrazněna iracionální stránka člověka (existencionalismus)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ebo pudová stránka člověka (Schopenhauer, Nietzsche)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ebo stránku rozumovou (</a:t>
            </a:r>
            <a:r>
              <a:rPr lang="cs-CZ" dirty="0" err="1" smtClean="0"/>
              <a:t>Descartés</a:t>
            </a:r>
            <a:r>
              <a:rPr lang="cs-CZ" dirty="0" smtClean="0"/>
              <a:t>, </a:t>
            </a:r>
            <a:r>
              <a:rPr lang="cs-CZ" dirty="0" err="1" smtClean="0"/>
              <a:t>Hegel</a:t>
            </a:r>
            <a:r>
              <a:rPr lang="cs-CZ" dirty="0" smtClean="0"/>
              <a:t>)</a:t>
            </a:r>
          </a:p>
          <a:p>
            <a:r>
              <a:rPr lang="cs-CZ" dirty="0" err="1"/>
              <a:t>f</a:t>
            </a:r>
            <a:r>
              <a:rPr lang="cs-CZ" dirty="0" err="1" smtClean="0"/>
              <a:t>il</a:t>
            </a:r>
            <a:r>
              <a:rPr lang="cs-CZ" dirty="0" smtClean="0"/>
              <a:t>. antropologie je disciplína, která se chce zabývat člověkem (uchopit ho vcelku – jednota duchovní a živočišné existence)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c</a:t>
            </a:r>
            <a:r>
              <a:rPr lang="cs-CZ" dirty="0" smtClean="0"/>
              <a:t>hce respektovat </a:t>
            </a:r>
            <a:r>
              <a:rPr lang="cs-CZ" dirty="0" err="1" smtClean="0"/>
              <a:t>mnohovrstevnatost</a:t>
            </a:r>
            <a:r>
              <a:rPr lang="cs-CZ" dirty="0" smtClean="0"/>
              <a:t>  </a:t>
            </a:r>
            <a:r>
              <a:rPr lang="cs-CZ" dirty="0" smtClean="0"/>
              <a:t>lidství a porozumět člověku jako bytosti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tá se po podstatě a povaze člověka jako celku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aždé filosofické tázání se týká člověka, jeho podstaty a místa ve světě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1761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Max </a:t>
            </a:r>
            <a:r>
              <a:rPr lang="cs-CZ" b="1" dirty="0" err="1" smtClean="0"/>
              <a:t>Scheller</a:t>
            </a:r>
            <a:r>
              <a:rPr lang="cs-CZ" b="1" dirty="0" smtClean="0"/>
              <a:t> </a:t>
            </a:r>
            <a:r>
              <a:rPr lang="cs-CZ" sz="2400" b="1" dirty="0" smtClean="0"/>
              <a:t>(1874 – 1928)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Převrat hodnot</a:t>
            </a:r>
          </a:p>
          <a:p>
            <a:r>
              <a:rPr lang="cs-CZ" i="1" dirty="0" smtClean="0"/>
              <a:t>Co je v člověku věčné</a:t>
            </a:r>
          </a:p>
          <a:p>
            <a:r>
              <a:rPr lang="cs-CZ" i="1" dirty="0" smtClean="0"/>
              <a:t>Místo člověka v kosmu</a:t>
            </a:r>
          </a:p>
          <a:p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platňuje fenomenologickou metodu – v nauce o poznání, ve filosofii kultury a náboženství, v etice</a:t>
            </a:r>
          </a:p>
          <a:p>
            <a:r>
              <a:rPr lang="cs-CZ" dirty="0" smtClean="0"/>
              <a:t>ve filosofické antropologii je považován za zakladatele oboru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0"/>
            <a:ext cx="2986399" cy="407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1265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člověk má tři navzájem neslučitelné ideové okruhy: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ž</a:t>
            </a:r>
            <a:r>
              <a:rPr lang="cs-CZ" dirty="0" smtClean="0"/>
              <a:t>idovsko-křesťanskou tradici – člověk jako tvor zatížený dědičným hříchem, ale i obraz Boží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lověk, jako bytost nadaná rozumem – antika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ojetí člověka podle moderní přírodovědy</a:t>
            </a:r>
          </a:p>
          <a:p>
            <a:r>
              <a:rPr lang="cs-CZ" dirty="0"/>
              <a:t>p</a:t>
            </a:r>
            <a:r>
              <a:rPr lang="cs-CZ" dirty="0" smtClean="0"/>
              <a:t>roto máme přírodovědeckou, filosofickou a teologickou antropologii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navzájem se o sebe nestarají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u="sng" dirty="0" smtClean="0"/>
              <a:t>chybí jednotná idea člověka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207215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68052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okusil se vymezit podstatu člověka</a:t>
            </a:r>
          </a:p>
          <a:p>
            <a:r>
              <a:rPr lang="cs-CZ" dirty="0"/>
              <a:t>č</a:t>
            </a:r>
            <a:r>
              <a:rPr lang="cs-CZ" dirty="0" smtClean="0"/>
              <a:t>lověk má odstupňované psychické síly (tj. duševní podstatu):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íla, která žene člověka do výšin duchovní činnosti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nstinkt – vrozená a účelová reakce živé bytosti</a:t>
            </a:r>
          </a:p>
          <a:p>
            <a:r>
              <a:rPr lang="cs-CZ" dirty="0"/>
              <a:t>v</a:t>
            </a:r>
            <a:r>
              <a:rPr lang="cs-CZ" dirty="0" smtClean="0"/>
              <a:t> člověku působí cosi, co převyšuje každé zvíře  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b="1" dirty="0" smtClean="0"/>
              <a:t>osoba, osobnost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38230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lidské usilování má vždy </a:t>
            </a:r>
            <a:r>
              <a:rPr lang="cs-CZ" b="1" dirty="0" smtClean="0"/>
              <a:t>cíl</a:t>
            </a:r>
            <a:r>
              <a:rPr lang="cs-CZ" dirty="0" smtClean="0"/>
              <a:t>, v každém cíli je určitá </a:t>
            </a:r>
            <a:r>
              <a:rPr lang="cs-CZ" b="1" dirty="0" smtClean="0"/>
              <a:t>hodnota</a:t>
            </a:r>
          </a:p>
          <a:p>
            <a:r>
              <a:rPr lang="cs-CZ" b="1" u="sng" dirty="0"/>
              <a:t>č</a:t>
            </a:r>
            <a:r>
              <a:rPr lang="cs-CZ" b="1" u="sng" dirty="0" smtClean="0"/>
              <a:t>lověk vždy usiluje o hodnoty</a:t>
            </a:r>
          </a:p>
          <a:p>
            <a:r>
              <a:rPr lang="cs-CZ" u="sng" dirty="0" smtClean="0"/>
              <a:t>hodnoty jsou </a:t>
            </a:r>
            <a:r>
              <a:rPr lang="cs-CZ" dirty="0" smtClean="0"/>
              <a:t>absolutní, soběstačné a neměnné </a:t>
            </a:r>
            <a:r>
              <a:rPr lang="cs-CZ" b="1" dirty="0" smtClean="0"/>
              <a:t>podstaty</a:t>
            </a:r>
          </a:p>
          <a:p>
            <a:r>
              <a:rPr lang="cs-CZ" dirty="0"/>
              <a:t>j</a:t>
            </a:r>
            <a:r>
              <a:rPr lang="cs-CZ" dirty="0" smtClean="0"/>
              <a:t>ediné co se mění je naše poznání hodnot a náš vztah k nim</a:t>
            </a:r>
          </a:p>
          <a:p>
            <a:r>
              <a:rPr lang="cs-CZ" dirty="0"/>
              <a:t>f</a:t>
            </a:r>
            <a:r>
              <a:rPr lang="cs-CZ" dirty="0" smtClean="0"/>
              <a:t>enomenologická metoda umožňuje uchopit hodnoty obsahově</a:t>
            </a:r>
          </a:p>
          <a:p>
            <a:r>
              <a:rPr lang="cs-CZ" dirty="0"/>
              <a:t>h</a:t>
            </a:r>
            <a:r>
              <a:rPr lang="cs-CZ" dirty="0" smtClean="0"/>
              <a:t>odnoty existují pozitivní a negativní, vyšší a nižší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840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Arnold </a:t>
            </a:r>
            <a:r>
              <a:rPr lang="cs-CZ" b="1" dirty="0" err="1" smtClean="0"/>
              <a:t>Gehlen</a:t>
            </a:r>
            <a:r>
              <a:rPr lang="cs-CZ" b="1" dirty="0" smtClean="0"/>
              <a:t> </a:t>
            </a:r>
            <a:r>
              <a:rPr lang="cs-CZ" sz="2400" b="1" dirty="0" smtClean="0"/>
              <a:t>(1904 – 1976)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ejvýznamnější představitel filosofické antropologie</a:t>
            </a:r>
          </a:p>
          <a:p>
            <a:r>
              <a:rPr lang="cs-CZ" dirty="0"/>
              <a:t>c</a:t>
            </a:r>
            <a:r>
              <a:rPr lang="cs-CZ" dirty="0" smtClean="0"/>
              <a:t>hápe člověka jako jednající bytost; jednání pokládá za centrální problém člověka (jednání je činnost člověka zaměřená na přeměnu přírody)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Člověk – jeho přirozenost a místo ve světě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596843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dirty="0" smtClean="0"/>
              <a:t>srovnává zvíře a člověka:</a:t>
            </a:r>
          </a:p>
          <a:p>
            <a:r>
              <a:rPr lang="cs-CZ" dirty="0"/>
              <a:t>z</a:t>
            </a:r>
            <a:r>
              <a:rPr lang="cs-CZ" dirty="0" smtClean="0"/>
              <a:t>víře – pevně sladěno s okolím (díky instinktům); okolí jsou přizpůsobeny jeho vjemy (zorné pole), chování a činnost   pevně vymezený rámec, který nepřekračuje</a:t>
            </a:r>
          </a:p>
          <a:p>
            <a:r>
              <a:rPr lang="cs-CZ" dirty="0"/>
              <a:t>č</a:t>
            </a:r>
            <a:r>
              <a:rPr lang="cs-CZ" smtClean="0"/>
              <a:t>lověk </a:t>
            </a:r>
            <a:r>
              <a:rPr lang="cs-CZ" dirty="0" smtClean="0"/>
              <a:t>– je nedostatková bytost; není v přirozeném okolí vůbec schopen života; tento nedostatek je kompenzován lidskou „otevřeností“ světu – schopnost vnímat a učit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596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říroda se stává lidským výtvorem – kulturou  člověk je bytostí, jež vytváří a musí vytvářet kulturu (je současně sám kulturou formován)</a:t>
            </a:r>
          </a:p>
          <a:p>
            <a:r>
              <a:rPr lang="cs-CZ" dirty="0" smtClean="0"/>
              <a:t>člověk se snaží v každé společnosti vytvořit řád, zákony, nařízení, vzory chování </a:t>
            </a:r>
            <a:r>
              <a:rPr lang="cs-CZ" dirty="0">
                <a:latin typeface="Times New Roman"/>
                <a:cs typeface="Times New Roman"/>
              </a:rPr>
              <a:t>→</a:t>
            </a:r>
            <a:r>
              <a:rPr lang="cs-CZ" dirty="0" smtClean="0"/>
              <a:t> instituce</a:t>
            </a:r>
          </a:p>
          <a:p>
            <a:r>
              <a:rPr lang="cs-CZ" dirty="0"/>
              <a:t>č</a:t>
            </a:r>
            <a:r>
              <a:rPr lang="cs-CZ" dirty="0" smtClean="0"/>
              <a:t>lověka od počátku provází technika – je to náhrada orgánů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8373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Soubor:Scheler</a:t>
            </a:r>
            <a:r>
              <a:rPr lang="cs-CZ" dirty="0"/>
              <a:t> max.jpg [online]. [cit. 27.11.2013]. Dostupný na WWW: http://cs.wikipedia.org/wiki/Soubor:Scheler_max.jpg (Max </a:t>
            </a:r>
            <a:r>
              <a:rPr lang="cs-CZ" dirty="0" err="1"/>
              <a:t>Scheler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598330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576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projekt</vt:lpstr>
      <vt:lpstr>Filosofická antropologie</vt:lpstr>
      <vt:lpstr>ANOTACE</vt:lpstr>
      <vt:lpstr>Filosofická antropologie</vt:lpstr>
      <vt:lpstr>Snímek 4</vt:lpstr>
      <vt:lpstr>Max Scheller (1874 – 1928)</vt:lpstr>
      <vt:lpstr>Snímek 6</vt:lpstr>
      <vt:lpstr>Snímek 7</vt:lpstr>
      <vt:lpstr>Snímek 8</vt:lpstr>
      <vt:lpstr>Arnold Gehlen (1904 – 1976)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Filosofická antropologie</dc:title>
  <dc:creator>ve</dc:creator>
  <cp:lastModifiedBy>Dum</cp:lastModifiedBy>
  <cp:revision>13</cp:revision>
  <dcterms:created xsi:type="dcterms:W3CDTF">2013-11-26T22:33:51Z</dcterms:created>
  <dcterms:modified xsi:type="dcterms:W3CDTF">2014-06-17T15:40:49Z</dcterms:modified>
</cp:coreProperties>
</file>