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5" r:id="rId4"/>
    <p:sldId id="256" r:id="rId5"/>
    <p:sldId id="257" r:id="rId6"/>
    <p:sldId id="258" r:id="rId7"/>
    <p:sldId id="259" r:id="rId8"/>
    <p:sldId id="263" r:id="rId9"/>
    <p:sldId id="260" r:id="rId10"/>
    <p:sldId id="262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0298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65579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0755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34366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3923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1638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7493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5795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61035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765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43973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94630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97041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11209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xmlns="" val="13446894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018394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23473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242100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97088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145777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294370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25928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14314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311046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45250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19A859-85D4-4A66-8804-CBE083444112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B6B710-76DD-44B3-942C-483E739A39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4242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xmlns="" val="17875455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smtClean="0"/>
              <a:t>Postmoderna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75198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VY_32_INOVACE_7.SV.18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42331700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slouží ke všeobecnému seznámení žáků s problematikou </a:t>
            </a:r>
            <a:r>
              <a:rPr lang="cs-CZ" sz="1100" dirty="0" smtClean="0">
                <a:solidFill>
                  <a:prstClr val="black"/>
                </a:solidFill>
              </a:rPr>
              <a:t>postmoderny.</a:t>
            </a:r>
            <a:endParaRPr lang="cs-CZ" sz="1100" dirty="0">
              <a:solidFill>
                <a:prstClr val="black"/>
              </a:solidFill>
            </a:endParaRP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Materiál je použit ve výkladové části hodiny.  </a:t>
            </a:r>
          </a:p>
          <a:p>
            <a:pPr algn="just"/>
            <a:r>
              <a:rPr lang="cs-CZ" sz="1100" dirty="0">
                <a:solidFill>
                  <a:prstClr val="black"/>
                </a:solidFill>
              </a:rPr>
              <a:t>Pomůcky: interaktivní tabule. </a:t>
            </a:r>
          </a:p>
        </p:txBody>
      </p:sp>
    </p:spTree>
    <p:extLst>
      <p:ext uri="{BB962C8B-B14F-4D97-AF65-F5344CB8AC3E}">
        <p14:creationId xmlns:p14="http://schemas.microsoft.com/office/powerpoint/2010/main" xmlns="" val="2543787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Postmoderna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98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Postmoderna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e</a:t>
            </a:r>
            <a:r>
              <a:rPr lang="cs-CZ" dirty="0" smtClean="0"/>
              <a:t>vropský myšlenkový směr poslední třetiny 20. století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aměřen proti doposud převládající (moderní) koncepci jediné pravdy a jediného cíle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siluje o </a:t>
            </a:r>
            <a:r>
              <a:rPr lang="cs-CZ" b="1" dirty="0" err="1" smtClean="0"/>
              <a:t>alternativnost</a:t>
            </a:r>
            <a:r>
              <a:rPr lang="cs-CZ" dirty="0" smtClean="0"/>
              <a:t> lidských přístupů ke světu – základním požadavkem je </a:t>
            </a:r>
            <a:r>
              <a:rPr lang="cs-CZ" b="1" dirty="0" smtClean="0"/>
              <a:t>pluralita </a:t>
            </a:r>
            <a:r>
              <a:rPr lang="cs-CZ" dirty="0" smtClean="0"/>
              <a:t>názorů a jejich zrovnoprávnění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dmítá kulturní a intelektuální nadřazenost západní civilizace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zpochybňuje optimismus historického vývoje západní civilizace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dmítá nadřazenost racionality v procesu poznání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h</a:t>
            </a:r>
            <a:r>
              <a:rPr lang="cs-CZ" dirty="0" smtClean="0"/>
              <a:t>ledá alternativní cesty v různých oborech lidské činnosti (spojeno s hnutím New Age)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84564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Michel </a:t>
            </a:r>
            <a:r>
              <a:rPr lang="cs-CZ" b="1" dirty="0" err="1" smtClean="0"/>
              <a:t>Foucault</a:t>
            </a:r>
            <a:r>
              <a:rPr lang="cs-CZ" b="1" dirty="0" smtClean="0"/>
              <a:t> </a:t>
            </a:r>
            <a:r>
              <a:rPr lang="cs-CZ" sz="2400" b="1" dirty="0" smtClean="0"/>
              <a:t>(1926 – 1984)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edokončil studia medicíny, studoval filosofie, poté psychologii a psychopatologii</a:t>
            </a:r>
          </a:p>
          <a:p>
            <a:r>
              <a:rPr lang="cs-CZ" dirty="0"/>
              <a:t>p</a:t>
            </a:r>
            <a:r>
              <a:rPr lang="cs-CZ" dirty="0" smtClean="0"/>
              <a:t>řednášel na řadě západoevropských univerzit (mezi posluchači velmi oblíben)</a:t>
            </a:r>
          </a:p>
          <a:p>
            <a:r>
              <a:rPr lang="cs-CZ" dirty="0"/>
              <a:t>v</a:t>
            </a:r>
            <a:r>
              <a:rPr lang="cs-CZ" dirty="0" smtClean="0"/>
              <a:t>ýrazně se angažoval v politickém životě</a:t>
            </a:r>
          </a:p>
          <a:p>
            <a:r>
              <a:rPr lang="cs-CZ" dirty="0"/>
              <a:t>p</a:t>
            </a:r>
            <a:r>
              <a:rPr lang="cs-CZ" dirty="0" smtClean="0"/>
              <a:t>odporoval pronásledované intelektuály v komunistických zemích</a:t>
            </a:r>
          </a:p>
          <a:p>
            <a:r>
              <a:rPr lang="cs-CZ" dirty="0"/>
              <a:t>u</a:t>
            </a:r>
            <a:r>
              <a:rPr lang="cs-CZ" dirty="0" smtClean="0"/>
              <a:t>držoval kontakty s polskou Solidaritou</a:t>
            </a:r>
          </a:p>
          <a:p>
            <a:r>
              <a:rPr lang="cs-CZ" dirty="0"/>
              <a:t>z</a:t>
            </a:r>
            <a:r>
              <a:rPr lang="cs-CZ" dirty="0" smtClean="0"/>
              <a:t>emřel na AIDS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4398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Michel </a:t>
            </a:r>
            <a:r>
              <a:rPr lang="cs-CZ" dirty="0" err="1" smtClean="0"/>
              <a:t>Foucault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i="1" dirty="0" smtClean="0"/>
              <a:t>Dějiny šílenství</a:t>
            </a:r>
          </a:p>
          <a:p>
            <a:r>
              <a:rPr lang="cs-CZ" i="1" dirty="0" smtClean="0"/>
              <a:t>Slova a věci</a:t>
            </a:r>
          </a:p>
          <a:p>
            <a:r>
              <a:rPr lang="cs-CZ" i="1" dirty="0" smtClean="0"/>
              <a:t>Dějiny sexuality</a:t>
            </a:r>
          </a:p>
          <a:p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idé v Evropě jsou zvyklí na unifikující </a:t>
            </a:r>
            <a:r>
              <a:rPr lang="cs-CZ" b="1" dirty="0" smtClean="0"/>
              <a:t>taxonomie</a:t>
            </a:r>
            <a:r>
              <a:rPr lang="cs-CZ" dirty="0" smtClean="0"/>
              <a:t> (na „</a:t>
            </a:r>
            <a:r>
              <a:rPr lang="cs-CZ" b="1" dirty="0" smtClean="0"/>
              <a:t>utopie</a:t>
            </a:r>
            <a:r>
              <a:rPr lang="cs-CZ" dirty="0" smtClean="0"/>
              <a:t>“) – jde o pořádek, který funkční jen prostřednictvím nějaké </a:t>
            </a:r>
            <a:r>
              <a:rPr lang="cs-CZ" b="1" dirty="0" smtClean="0"/>
              <a:t>mřížky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ěda a filosofie v každém období nedělaly nic jiného, než hledaly základ tohoto pořádku, vysvětlovaly ho a zdůvodňovaly</a:t>
            </a:r>
          </a:p>
          <a:p>
            <a:r>
              <a:rPr lang="cs-CZ" dirty="0"/>
              <a:t>t</a:t>
            </a:r>
            <a:r>
              <a:rPr lang="cs-CZ" dirty="0" smtClean="0"/>
              <a:t>ento pořádek je všemi lidmi žijícími v dané epoše zakoušen a vstřebáván (vrství se, jakési podloží) – stojí na něm základy každé dílčí kultury, teorie – </a:t>
            </a:r>
            <a:r>
              <a:rPr lang="cs-CZ" b="1" u="sng" dirty="0" err="1" smtClean="0"/>
              <a:t>epistéma</a:t>
            </a:r>
            <a:endParaRPr lang="cs-CZ" b="1" u="sng" dirty="0" smtClean="0"/>
          </a:p>
          <a:p>
            <a:r>
              <a:rPr lang="cs-CZ" dirty="0"/>
              <a:t>ž</a:t>
            </a:r>
            <a:r>
              <a:rPr lang="cs-CZ" dirty="0" smtClean="0"/>
              <a:t>ili jsme jako součást </a:t>
            </a:r>
            <a:r>
              <a:rPr lang="cs-CZ" dirty="0" err="1" smtClean="0"/>
              <a:t>epistém</a:t>
            </a:r>
            <a:r>
              <a:rPr lang="cs-CZ" dirty="0" smtClean="0"/>
              <a:t>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 nyní víme, že náš svět je závislý na určitém typu </a:t>
            </a:r>
            <a:r>
              <a:rPr lang="cs-CZ" dirty="0" err="1" smtClean="0"/>
              <a:t>epistémy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436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Michel </a:t>
            </a:r>
            <a:r>
              <a:rPr lang="cs-CZ" dirty="0" err="1" smtClean="0"/>
              <a:t>Foucault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cs-CZ" u="sng" dirty="0" err="1"/>
              <a:t>e</a:t>
            </a:r>
            <a:r>
              <a:rPr lang="cs-CZ" u="sng" dirty="0" err="1" smtClean="0"/>
              <a:t>pistémy</a:t>
            </a:r>
            <a:r>
              <a:rPr lang="cs-CZ" u="sng" dirty="0" smtClean="0"/>
              <a:t> se proměňují </a:t>
            </a:r>
            <a:r>
              <a:rPr lang="cs-CZ" dirty="0" smtClean="0"/>
              <a:t>(dosud – naše </a:t>
            </a:r>
            <a:r>
              <a:rPr lang="cs-CZ" dirty="0" err="1" smtClean="0"/>
              <a:t>epistéma</a:t>
            </a:r>
            <a:r>
              <a:rPr lang="cs-CZ" dirty="0" smtClean="0"/>
              <a:t> je jediná, univerzální)</a:t>
            </a:r>
          </a:p>
          <a:p>
            <a:r>
              <a:rPr lang="cs-CZ" dirty="0"/>
              <a:t>m</a:t>
            </a:r>
            <a:r>
              <a:rPr lang="cs-CZ" dirty="0" smtClean="0"/>
              <a:t>usíme </a:t>
            </a:r>
            <a:r>
              <a:rPr lang="cs-CZ" u="sng" dirty="0" smtClean="0"/>
              <a:t>se vzdát jediného pohledu na svět</a:t>
            </a:r>
            <a:r>
              <a:rPr lang="cs-CZ" dirty="0" smtClean="0"/>
              <a:t>, věda se může </a:t>
            </a:r>
            <a:r>
              <a:rPr lang="cs-CZ" u="sng" dirty="0" smtClean="0"/>
              <a:t>opírat o různé </a:t>
            </a:r>
            <a:r>
              <a:rPr lang="cs-CZ" u="sng" dirty="0" err="1" smtClean="0"/>
              <a:t>epistémy</a:t>
            </a:r>
            <a:r>
              <a:rPr lang="cs-CZ" u="sng" dirty="0" smtClean="0"/>
              <a:t> </a:t>
            </a:r>
            <a:r>
              <a:rPr lang="cs-CZ" dirty="0" smtClean="0"/>
              <a:t>(jde o dílčí, proměnlivý způsob výkladu)</a:t>
            </a:r>
          </a:p>
          <a:p>
            <a:r>
              <a:rPr lang="cs-CZ" dirty="0"/>
              <a:t>v</a:t>
            </a:r>
            <a:r>
              <a:rPr lang="cs-CZ" dirty="0" smtClean="0"/>
              <a:t>ěda </a:t>
            </a:r>
            <a:r>
              <a:rPr lang="cs-CZ" u="sng" dirty="0" smtClean="0"/>
              <a:t>není přísný obraz skutečnosti </a:t>
            </a:r>
            <a:r>
              <a:rPr lang="cs-CZ" dirty="0" smtClean="0"/>
              <a:t>– věda </a:t>
            </a:r>
            <a:r>
              <a:rPr lang="cs-CZ" u="sng" dirty="0" smtClean="0"/>
              <a:t>je zdůvodňováním </a:t>
            </a:r>
            <a:r>
              <a:rPr lang="cs-CZ" u="sng" dirty="0" err="1" smtClean="0"/>
              <a:t>epistém</a:t>
            </a:r>
            <a:r>
              <a:rPr lang="cs-CZ" dirty="0" smtClean="0"/>
              <a:t>, je vyprávěním (podobně jako jim byl mýtus)</a:t>
            </a:r>
          </a:p>
          <a:p>
            <a:r>
              <a:rPr lang="cs-CZ" dirty="0"/>
              <a:t>v</a:t>
            </a:r>
            <a:r>
              <a:rPr lang="cs-CZ" dirty="0" smtClean="0"/>
              <a:t>ěda si falešně konstruovala jakýsi </a:t>
            </a:r>
            <a:r>
              <a:rPr lang="cs-CZ" b="1" u="sng" dirty="0" smtClean="0"/>
              <a:t>diskurz</a:t>
            </a:r>
            <a:r>
              <a:rPr lang="cs-CZ" dirty="0" smtClean="0"/>
              <a:t> (soubor výpovědí z dané doby) – ten měl zdůvodnit dané vyprávění jako jediné možné a všeobecně platné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4878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Jean-</a:t>
            </a:r>
            <a:r>
              <a:rPr lang="cs-CZ" b="1" dirty="0" err="1" smtClean="0"/>
              <a:t>Fran</a:t>
            </a:r>
            <a:r>
              <a:rPr lang="cs-CZ" b="1" dirty="0" err="1" smtClean="0">
                <a:latin typeface="Times New Roman"/>
                <a:cs typeface="Times New Roman"/>
              </a:rPr>
              <a:t>ç</a:t>
            </a:r>
            <a:r>
              <a:rPr lang="cs-CZ" b="1" dirty="0" err="1" smtClean="0"/>
              <a:t>ois</a:t>
            </a:r>
            <a:r>
              <a:rPr lang="cs-CZ" b="1" dirty="0" smtClean="0"/>
              <a:t> </a:t>
            </a:r>
            <a:r>
              <a:rPr lang="cs-CZ" b="1" dirty="0" err="1" smtClean="0"/>
              <a:t>Lyotard</a:t>
            </a:r>
            <a:r>
              <a:rPr lang="cs-CZ" b="1" dirty="0" smtClean="0"/>
              <a:t> </a:t>
            </a:r>
            <a:r>
              <a:rPr lang="cs-CZ" sz="2700" b="1" dirty="0" smtClean="0"/>
              <a:t>(1924 – 1998)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5069160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z</a:t>
            </a:r>
            <a:r>
              <a:rPr lang="cs-CZ" dirty="0" smtClean="0"/>
              <a:t>ákladní pojem „</a:t>
            </a:r>
            <a:r>
              <a:rPr lang="cs-CZ" b="1" i="1" u="sng" dirty="0" smtClean="0"/>
              <a:t>postmoderní situace</a:t>
            </a:r>
            <a:r>
              <a:rPr lang="cs-CZ" dirty="0" smtClean="0"/>
              <a:t>“ – odlišuje </a:t>
            </a:r>
            <a:r>
              <a:rPr lang="cs-CZ" dirty="0" smtClean="0"/>
              <a:t>postmodernismus </a:t>
            </a:r>
            <a:r>
              <a:rPr lang="cs-CZ" dirty="0" smtClean="0"/>
              <a:t>od modernismu (vědění legitimizováno prostřednictvím </a:t>
            </a:r>
            <a:r>
              <a:rPr lang="cs-CZ" b="1" dirty="0" smtClean="0"/>
              <a:t>velkých </a:t>
            </a:r>
            <a:r>
              <a:rPr lang="cs-CZ" b="1" dirty="0" err="1" smtClean="0"/>
              <a:t>metavyprávění</a:t>
            </a:r>
            <a:r>
              <a:rPr lang="cs-CZ" b="1" dirty="0" smtClean="0"/>
              <a:t>, </a:t>
            </a:r>
            <a:r>
              <a:rPr lang="cs-CZ" b="1" dirty="0" err="1" smtClean="0"/>
              <a:t>metadiskurzů</a:t>
            </a:r>
            <a:r>
              <a:rPr lang="cs-CZ" dirty="0" smtClean="0"/>
              <a:t>)</a:t>
            </a:r>
          </a:p>
          <a:p>
            <a:r>
              <a:rPr lang="cs-CZ" dirty="0"/>
              <a:t>v</a:t>
            </a:r>
            <a:r>
              <a:rPr lang="cs-CZ" dirty="0" smtClean="0"/>
              <a:t> postmoderní době se tato velká </a:t>
            </a:r>
            <a:r>
              <a:rPr lang="cs-CZ" dirty="0" err="1" smtClean="0"/>
              <a:t>metavyprávění</a:t>
            </a:r>
            <a:r>
              <a:rPr lang="cs-CZ" dirty="0" smtClean="0"/>
              <a:t> rozpadají na řadu dílčích </a:t>
            </a:r>
            <a:r>
              <a:rPr lang="cs-CZ" b="1" u="sng" dirty="0" smtClean="0"/>
              <a:t>jazykových her </a:t>
            </a:r>
            <a:r>
              <a:rPr lang="cs-CZ" dirty="0" smtClean="0"/>
              <a:t>(každá hra má svá pravidla)   lidská svoboda spočívá ve schopnosti hrát tyto hry stále novými způsoby, jejich konec </a:t>
            </a:r>
            <a:r>
              <a:rPr lang="cs-CZ" b="1" dirty="0" smtClean="0"/>
              <a:t>je vždy otevřený</a:t>
            </a:r>
          </a:p>
          <a:p>
            <a:r>
              <a:rPr lang="cs-CZ" dirty="0"/>
              <a:t>j</a:t>
            </a:r>
            <a:r>
              <a:rPr lang="cs-CZ" dirty="0" smtClean="0"/>
              <a:t>e nutno opustit hledání univerzálního koncensu a </a:t>
            </a:r>
            <a:r>
              <a:rPr lang="cs-CZ" b="1" dirty="0" smtClean="0"/>
              <a:t>přijmout pluralitu </a:t>
            </a:r>
          </a:p>
          <a:p>
            <a:r>
              <a:rPr lang="cs-CZ" dirty="0"/>
              <a:t>m</a:t>
            </a:r>
            <a:r>
              <a:rPr lang="cs-CZ" dirty="0" smtClean="0"/>
              <a:t>luví o krizi filosofie</a:t>
            </a:r>
          </a:p>
          <a:p>
            <a:r>
              <a:rPr lang="cs-CZ" dirty="0"/>
              <a:t>ú</a:t>
            </a:r>
            <a:r>
              <a:rPr lang="cs-CZ" dirty="0" smtClean="0"/>
              <a:t>loha </a:t>
            </a:r>
            <a:r>
              <a:rPr lang="cs-CZ" b="1" dirty="0" smtClean="0"/>
              <a:t>umění – může se vzbouřit </a:t>
            </a:r>
            <a:r>
              <a:rPr lang="cs-CZ" dirty="0" smtClean="0"/>
              <a:t>(postmoderna burcuje proti vkusu, politice, stylu)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40031" y="32793"/>
            <a:ext cx="1464970" cy="2172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6167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Jacques </a:t>
            </a:r>
            <a:r>
              <a:rPr lang="cs-CZ" b="1" dirty="0" err="1" smtClean="0"/>
              <a:t>Derrida</a:t>
            </a:r>
            <a:r>
              <a:rPr lang="cs-CZ" b="1" dirty="0" smtClean="0"/>
              <a:t> </a:t>
            </a:r>
            <a:r>
              <a:rPr lang="cs-CZ" sz="2400" b="1" dirty="0" smtClean="0"/>
              <a:t>(1930 – 2004)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z</a:t>
            </a:r>
            <a:r>
              <a:rPr lang="cs-CZ" dirty="0" smtClean="0"/>
              <a:t>akladatel dekonstrukce</a:t>
            </a:r>
          </a:p>
          <a:p>
            <a:r>
              <a:rPr lang="cs-CZ" dirty="0"/>
              <a:t>o</a:t>
            </a:r>
            <a:r>
              <a:rPr lang="cs-CZ" dirty="0" smtClean="0"/>
              <a:t>vlivnil literární vědu</a:t>
            </a:r>
          </a:p>
          <a:p>
            <a:r>
              <a:rPr lang="cs-CZ" dirty="0"/>
              <a:t>z</a:t>
            </a:r>
            <a:r>
              <a:rPr lang="cs-CZ" dirty="0" smtClean="0"/>
              <a:t>aložil nadaci na podporu českým intelektuálům (disidentům)</a:t>
            </a:r>
          </a:p>
          <a:p>
            <a:r>
              <a:rPr lang="cs-CZ" dirty="0"/>
              <a:t>b</a:t>
            </a:r>
            <a:r>
              <a:rPr lang="cs-CZ" dirty="0" smtClean="0"/>
              <a:t>yl vypovězen z ČSSR</a:t>
            </a:r>
          </a:p>
          <a:p>
            <a:r>
              <a:rPr lang="cs-CZ" dirty="0"/>
              <a:t>d</a:t>
            </a:r>
            <a:r>
              <a:rPr lang="cs-CZ" dirty="0" smtClean="0"/>
              <a:t>ílo je po filosofické stránce velmi obtížné a náročné</a:t>
            </a:r>
          </a:p>
          <a:p>
            <a:endParaRPr lang="cs-CZ" dirty="0" smtClean="0"/>
          </a:p>
          <a:p>
            <a:r>
              <a:rPr lang="cs-CZ" dirty="0" smtClean="0"/>
              <a:t>pojem </a:t>
            </a:r>
            <a:r>
              <a:rPr lang="cs-CZ" b="1" u="sng" dirty="0" smtClean="0"/>
              <a:t>dekonstrukce</a:t>
            </a:r>
            <a:r>
              <a:rPr lang="cs-CZ" dirty="0" smtClean="0"/>
              <a:t> = bourání, odstraňování (konstruktivní destrukce)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způsob filosofické práce; jde o odhalování dvojího pojetí filosofie</a:t>
            </a:r>
          </a:p>
          <a:p>
            <a:r>
              <a:rPr lang="cs-CZ" dirty="0"/>
              <a:t>a</a:t>
            </a:r>
            <a:r>
              <a:rPr lang="cs-CZ" dirty="0" smtClean="0"/>
              <a:t>nalýza tradovaných významových útvarů – odhalit skryté a potlačené předpoklady (literární věda)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34108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ETTINGER, Bracha L.. </a:t>
            </a:r>
            <a:r>
              <a:rPr lang="cs-CZ" dirty="0" err="1"/>
              <a:t>Soubor:Jean-Francois</a:t>
            </a:r>
            <a:r>
              <a:rPr lang="cs-CZ" dirty="0"/>
              <a:t> Lyotard.jpg [online]. [cit. 21.11.2013]. Dostupný na WWW: http://cs.wikipedia.org/wiki/Soubor:Jean-Francois_Lyotard.jpg (J. F. </a:t>
            </a:r>
            <a:r>
              <a:rPr lang="cs-CZ" dirty="0" err="1"/>
              <a:t>Lyotard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TRETERA, Ivo. Nástin dějin evropského myšlení. Praha - Litomyšl: Paseka, 2006, ISBN 80-7185-819-6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STORIG, Hans Joachim. Malé dějiny filosofie. Kostelní Vydří: Karmelitánské nakladatelství, 2000, ISBN 80-7192-500-4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LIESSMANN, Konrad; ZENATY, Gerhard. O myšlení. Olomouc: </a:t>
            </a:r>
            <a:r>
              <a:rPr lang="cs-CZ" dirty="0" err="1"/>
              <a:t>Votobia</a:t>
            </a:r>
            <a:r>
              <a:rPr lang="cs-CZ" dirty="0"/>
              <a:t>, 1994, ISBN 80-85619-94-6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802797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608</Words>
  <Application>Microsoft Office PowerPoint</Application>
  <PresentationFormat>Předvádění na obrazovce (4:3)</PresentationFormat>
  <Paragraphs>78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projekt</vt:lpstr>
      <vt:lpstr>Postmoderna</vt:lpstr>
      <vt:lpstr>ANOTACE</vt:lpstr>
      <vt:lpstr>Postmoderna</vt:lpstr>
      <vt:lpstr>Postmoderna</vt:lpstr>
      <vt:lpstr>Michel Foucault (1926 – 1984)</vt:lpstr>
      <vt:lpstr>Michel Foucault</vt:lpstr>
      <vt:lpstr>Michel Foucault</vt:lpstr>
      <vt:lpstr>Jean-François Lyotard (1924 – 1998)</vt:lpstr>
      <vt:lpstr>Jacques Derrida (1930 – 2004)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Postmoderna</dc:title>
  <dc:creator>ve</dc:creator>
  <cp:lastModifiedBy>Dum</cp:lastModifiedBy>
  <cp:revision>10</cp:revision>
  <dcterms:created xsi:type="dcterms:W3CDTF">2013-11-21T15:42:28Z</dcterms:created>
  <dcterms:modified xsi:type="dcterms:W3CDTF">2014-06-17T15:36:14Z</dcterms:modified>
</cp:coreProperties>
</file>