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5" r:id="rId3"/>
  </p:sldMasterIdLst>
  <p:sldIdLst>
    <p:sldId id="266" r:id="rId4"/>
    <p:sldId id="267" r:id="rId5"/>
    <p:sldId id="256" r:id="rId6"/>
    <p:sldId id="257" r:id="rId7"/>
    <p:sldId id="258" r:id="rId8"/>
    <p:sldId id="259" r:id="rId9"/>
    <p:sldId id="261" r:id="rId10"/>
    <p:sldId id="263" r:id="rId11"/>
    <p:sldId id="262" r:id="rId12"/>
    <p:sldId id="265" r:id="rId13"/>
    <p:sldId id="269" r:id="rId14"/>
    <p:sldId id="271" r:id="rId15"/>
    <p:sldId id="270" r:id="rId16"/>
    <p:sldId id="268"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29195E6-BAF2-4700-BD2F-156978751666}" type="datetimeFigureOut">
              <a:rPr lang="cs-CZ" smtClean="0"/>
              <a:t>30.4.2014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A05A6C5-5329-4C58-96C7-95DC55BF89F2}" type="slidenum">
              <a:rPr lang="cs-CZ" smtClean="0"/>
              <a:t>‹#›</a:t>
            </a:fld>
            <a:endParaRPr lang="cs-CZ"/>
          </a:p>
        </p:txBody>
      </p:sp>
    </p:spTree>
    <p:extLst>
      <p:ext uri="{BB962C8B-B14F-4D97-AF65-F5344CB8AC3E}">
        <p14:creationId xmlns:p14="http://schemas.microsoft.com/office/powerpoint/2010/main" val="1608078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29195E6-BAF2-4700-BD2F-156978751666}" type="datetimeFigureOut">
              <a:rPr lang="cs-CZ" smtClean="0"/>
              <a:t>30.4.2014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A05A6C5-5329-4C58-96C7-95DC55BF89F2}" type="slidenum">
              <a:rPr lang="cs-CZ" smtClean="0"/>
              <a:t>‹#›</a:t>
            </a:fld>
            <a:endParaRPr lang="cs-CZ"/>
          </a:p>
        </p:txBody>
      </p:sp>
    </p:spTree>
    <p:extLst>
      <p:ext uri="{BB962C8B-B14F-4D97-AF65-F5344CB8AC3E}">
        <p14:creationId xmlns:p14="http://schemas.microsoft.com/office/powerpoint/2010/main" val="2081921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29195E6-BAF2-4700-BD2F-156978751666}" type="datetimeFigureOut">
              <a:rPr lang="cs-CZ" smtClean="0"/>
              <a:t>30.4.2014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A05A6C5-5329-4C58-96C7-95DC55BF89F2}" type="slidenum">
              <a:rPr lang="cs-CZ" smtClean="0"/>
              <a:t>‹#›</a:t>
            </a:fld>
            <a:endParaRPr lang="cs-CZ"/>
          </a:p>
        </p:txBody>
      </p:sp>
    </p:spTree>
    <p:extLst>
      <p:ext uri="{BB962C8B-B14F-4D97-AF65-F5344CB8AC3E}">
        <p14:creationId xmlns:p14="http://schemas.microsoft.com/office/powerpoint/2010/main" val="231501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29195E6-BAF2-4700-BD2F-156978751666}" type="datetimeFigureOut">
              <a:rPr lang="cs-CZ" smtClean="0"/>
              <a:t>30.4.2014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A05A6C5-5329-4C58-96C7-95DC55BF89F2}" type="slidenum">
              <a:rPr lang="cs-CZ" smtClean="0"/>
              <a:t>‹#›</a:t>
            </a:fld>
            <a:endParaRPr lang="cs-CZ"/>
          </a:p>
        </p:txBody>
      </p:sp>
    </p:spTree>
    <p:extLst>
      <p:ext uri="{BB962C8B-B14F-4D97-AF65-F5344CB8AC3E}">
        <p14:creationId xmlns:p14="http://schemas.microsoft.com/office/powerpoint/2010/main" val="1568730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29195E6-BAF2-4700-BD2F-156978751666}" type="datetimeFigureOut">
              <a:rPr lang="cs-CZ" smtClean="0"/>
              <a:t>30.4.2014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A05A6C5-5329-4C58-96C7-95DC55BF89F2}" type="slidenum">
              <a:rPr lang="cs-CZ" smtClean="0"/>
              <a:t>‹#›</a:t>
            </a:fld>
            <a:endParaRPr lang="cs-CZ"/>
          </a:p>
        </p:txBody>
      </p:sp>
    </p:spTree>
    <p:extLst>
      <p:ext uri="{BB962C8B-B14F-4D97-AF65-F5344CB8AC3E}">
        <p14:creationId xmlns:p14="http://schemas.microsoft.com/office/powerpoint/2010/main" val="2607470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29195E6-BAF2-4700-BD2F-156978751666}" type="datetimeFigureOut">
              <a:rPr lang="cs-CZ" smtClean="0"/>
              <a:t>30.4.2014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A05A6C5-5329-4C58-96C7-95DC55BF89F2}" type="slidenum">
              <a:rPr lang="cs-CZ" smtClean="0"/>
              <a:t>‹#›</a:t>
            </a:fld>
            <a:endParaRPr lang="cs-CZ"/>
          </a:p>
        </p:txBody>
      </p:sp>
    </p:spTree>
    <p:extLst>
      <p:ext uri="{BB962C8B-B14F-4D97-AF65-F5344CB8AC3E}">
        <p14:creationId xmlns:p14="http://schemas.microsoft.com/office/powerpoint/2010/main" val="2926083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29195E6-BAF2-4700-BD2F-156978751666}" type="datetimeFigureOut">
              <a:rPr lang="cs-CZ" smtClean="0"/>
              <a:t>30.4.2014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A05A6C5-5329-4C58-96C7-95DC55BF89F2}" type="slidenum">
              <a:rPr lang="cs-CZ" smtClean="0"/>
              <a:t>‹#›</a:t>
            </a:fld>
            <a:endParaRPr lang="cs-CZ"/>
          </a:p>
        </p:txBody>
      </p:sp>
    </p:spTree>
    <p:extLst>
      <p:ext uri="{BB962C8B-B14F-4D97-AF65-F5344CB8AC3E}">
        <p14:creationId xmlns:p14="http://schemas.microsoft.com/office/powerpoint/2010/main" val="1908859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29195E6-BAF2-4700-BD2F-156978751666}" type="datetimeFigureOut">
              <a:rPr lang="cs-CZ" smtClean="0"/>
              <a:t>30.4.2014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A05A6C5-5329-4C58-96C7-95DC55BF89F2}" type="slidenum">
              <a:rPr lang="cs-CZ" smtClean="0"/>
              <a:t>‹#›</a:t>
            </a:fld>
            <a:endParaRPr lang="cs-CZ"/>
          </a:p>
        </p:txBody>
      </p:sp>
    </p:spTree>
    <p:extLst>
      <p:ext uri="{BB962C8B-B14F-4D97-AF65-F5344CB8AC3E}">
        <p14:creationId xmlns:p14="http://schemas.microsoft.com/office/powerpoint/2010/main" val="1217328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29195E6-BAF2-4700-BD2F-156978751666}" type="datetimeFigureOut">
              <a:rPr lang="cs-CZ" smtClean="0"/>
              <a:t>30.4.2014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A05A6C5-5329-4C58-96C7-95DC55BF89F2}" type="slidenum">
              <a:rPr lang="cs-CZ" smtClean="0"/>
              <a:t>‹#›</a:t>
            </a:fld>
            <a:endParaRPr lang="cs-CZ"/>
          </a:p>
        </p:txBody>
      </p:sp>
    </p:spTree>
    <p:extLst>
      <p:ext uri="{BB962C8B-B14F-4D97-AF65-F5344CB8AC3E}">
        <p14:creationId xmlns:p14="http://schemas.microsoft.com/office/powerpoint/2010/main" val="1344367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29195E6-BAF2-4700-BD2F-156978751666}" type="datetimeFigureOut">
              <a:rPr lang="cs-CZ" smtClean="0"/>
              <a:t>30.4.2014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A05A6C5-5329-4C58-96C7-95DC55BF89F2}" type="slidenum">
              <a:rPr lang="cs-CZ" smtClean="0"/>
              <a:t>‹#›</a:t>
            </a:fld>
            <a:endParaRPr lang="cs-CZ"/>
          </a:p>
        </p:txBody>
      </p:sp>
    </p:spTree>
    <p:extLst>
      <p:ext uri="{BB962C8B-B14F-4D97-AF65-F5344CB8AC3E}">
        <p14:creationId xmlns:p14="http://schemas.microsoft.com/office/powerpoint/2010/main" val="643865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29195E6-BAF2-4700-BD2F-156978751666}" type="datetimeFigureOut">
              <a:rPr lang="cs-CZ" smtClean="0"/>
              <a:t>30.4.2014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A05A6C5-5329-4C58-96C7-95DC55BF89F2}" type="slidenum">
              <a:rPr lang="cs-CZ" smtClean="0"/>
              <a:t>‹#›</a:t>
            </a:fld>
            <a:endParaRPr lang="cs-CZ"/>
          </a:p>
        </p:txBody>
      </p:sp>
    </p:spTree>
    <p:extLst>
      <p:ext uri="{BB962C8B-B14F-4D97-AF65-F5344CB8AC3E}">
        <p14:creationId xmlns:p14="http://schemas.microsoft.com/office/powerpoint/2010/main" val="32799857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Pr>
        <a:blipFill dpi="0" rotWithShape="1">
          <a:blip r:embed="rId2">
            <a:lum/>
          </a:blip>
          <a:srcRect/>
          <a:stretch>
            <a:fillRect l="-2000" r="-2000"/>
          </a:stretch>
        </a:blipFill>
        <a:effectLst/>
      </p:bgPr>
    </p:bg>
    <p:spTree>
      <p:nvGrpSpPr>
        <p:cNvPr id="1" name=""/>
        <p:cNvGrpSpPr/>
        <p:nvPr/>
      </p:nvGrpSpPr>
      <p:grpSpPr>
        <a:xfrm>
          <a:off x="0" y="0"/>
          <a:ext cx="0" cy="0"/>
          <a:chOff x="0" y="0"/>
          <a:chExt cx="0" cy="0"/>
        </a:xfrm>
      </p:grpSpPr>
      <p:pic>
        <p:nvPicPr>
          <p:cNvPr id="4" name="Obrázek 1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8638" y="3267075"/>
            <a:ext cx="5761037"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ázek 12"/>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798638" y="3267075"/>
            <a:ext cx="5761037"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071678"/>
            <a:ext cx="7774632" cy="997282"/>
          </a:xfrm>
        </p:spPr>
        <p:txBody>
          <a:bodyPr/>
          <a:lstStyle>
            <a:lvl1pPr>
              <a:lnSpc>
                <a:spcPct val="100000"/>
              </a:lnSpc>
              <a:defRPr sz="2800" cap="small" baseline="0"/>
            </a:lvl1pPr>
          </a:lstStyle>
          <a:p>
            <a:r>
              <a:rPr lang="cs-CZ" dirty="0" smtClean="0"/>
              <a:t>Klepnutím lze upravit styl předlohy nadpisů.</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en-US" dirty="0"/>
          </a:p>
        </p:txBody>
      </p:sp>
      <p:sp>
        <p:nvSpPr>
          <p:cNvPr id="6" name="Date Placeholder 6"/>
          <p:cNvSpPr>
            <a:spLocks noGrp="1"/>
          </p:cNvSpPr>
          <p:nvPr>
            <p:ph type="dt" sz="half" idx="10"/>
          </p:nvPr>
        </p:nvSpPr>
        <p:spPr/>
        <p:txBody>
          <a:bodyPr/>
          <a:lstStyle>
            <a:lvl1pPr fontAlgn="base">
              <a:spcBef>
                <a:spcPct val="0"/>
              </a:spcBef>
              <a:spcAft>
                <a:spcPct val="0"/>
              </a:spcAft>
              <a:defRPr/>
            </a:lvl1pPr>
          </a:lstStyle>
          <a:p>
            <a:pPr>
              <a:defRPr/>
            </a:pPr>
            <a:fld id="{8F2CD1F5-0CFB-4460-AF2F-DAE93284ECD0}" type="datetimeFigureOut">
              <a:rPr lang="cs-CZ"/>
              <a:pPr>
                <a:defRPr/>
              </a:pPr>
              <a:t>30.4.2014</a:t>
            </a:fld>
            <a:endParaRPr lang="cs-CZ"/>
          </a:p>
        </p:txBody>
      </p:sp>
      <p:sp>
        <p:nvSpPr>
          <p:cNvPr id="7" name="Slide Number Placeholder 7"/>
          <p:cNvSpPr>
            <a:spLocks noGrp="1"/>
          </p:cNvSpPr>
          <p:nvPr>
            <p:ph type="sldNum" sz="quarter" idx="11"/>
          </p:nvPr>
        </p:nvSpPr>
        <p:spPr/>
        <p:txBody>
          <a:bodyPr/>
          <a:lstStyle>
            <a:lvl1pPr fontAlgn="base">
              <a:spcBef>
                <a:spcPct val="0"/>
              </a:spcBef>
              <a:spcAft>
                <a:spcPct val="0"/>
              </a:spcAft>
              <a:defRPr/>
            </a:lvl1pPr>
          </a:lstStyle>
          <a:p>
            <a:pPr>
              <a:defRPr/>
            </a:pPr>
            <a:fld id="{BA902B2C-EC69-4E39-816D-E2F3441B1E8D}" type="slidenum">
              <a:rPr lang="cs-CZ"/>
              <a:pPr>
                <a:defRPr/>
              </a:pPr>
              <a:t>‹#›</a:t>
            </a:fld>
            <a:endParaRPr lang="cs-CZ"/>
          </a:p>
        </p:txBody>
      </p:sp>
      <p:sp>
        <p:nvSpPr>
          <p:cNvPr id="8" name="Footer Placeholder 8"/>
          <p:cNvSpPr>
            <a:spLocks noGrp="1"/>
          </p:cNvSpPr>
          <p:nvPr>
            <p:ph type="ftr" sz="quarter" idx="12"/>
          </p:nvPr>
        </p:nvSpPr>
        <p:spPr>
          <a:xfrm>
            <a:off x="323850" y="6308725"/>
            <a:ext cx="5713413" cy="365125"/>
          </a:xfrm>
        </p:spPr>
        <p:txBody>
          <a:bodyPr/>
          <a:lstStyle>
            <a:lvl1pPr fontAlgn="base">
              <a:spcBef>
                <a:spcPct val="0"/>
              </a:spcBef>
              <a:spcAft>
                <a:spcPct val="0"/>
              </a:spcAft>
              <a:defRPr/>
            </a:lvl1pPr>
          </a:lstStyle>
          <a:p>
            <a:pPr>
              <a:defRPr/>
            </a:pPr>
            <a:endParaRPr lang="cs-CZ"/>
          </a:p>
          <a:p>
            <a:pPr>
              <a:defRPr/>
            </a:pPr>
            <a:endParaRPr lang="cs-CZ"/>
          </a:p>
        </p:txBody>
      </p:sp>
    </p:spTree>
    <p:extLst>
      <p:ext uri="{BB962C8B-B14F-4D97-AF65-F5344CB8AC3E}">
        <p14:creationId xmlns:p14="http://schemas.microsoft.com/office/powerpoint/2010/main" val="13213326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pic>
        <p:nvPicPr>
          <p:cNvPr id="4"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lvl1pPr>
              <a:defRPr sz="2800"/>
            </a:lvl1pPr>
          </a:lstStyle>
          <a:p>
            <a:r>
              <a:rPr lang="cs-CZ" dirty="0" smtClean="0"/>
              <a:t>Klepnutím lze upravit styl předlohy nadpisů.</a:t>
            </a:r>
            <a:endParaRPr lang="en-US" dirty="0"/>
          </a:p>
        </p:txBody>
      </p:sp>
      <p:sp>
        <p:nvSpPr>
          <p:cNvPr id="3" name="Content Placeholder 2"/>
          <p:cNvSpPr>
            <a:spLocks noGrp="1"/>
          </p:cNvSpPr>
          <p:nvPr>
            <p:ph idx="1"/>
          </p:nvPr>
        </p:nvSpPr>
        <p:spPr>
          <a:xfrm>
            <a:off x="457200" y="1600201"/>
            <a:ext cx="8219256" cy="3998976"/>
          </a:xfrm>
        </p:spPr>
        <p:txBody>
          <a:bodyPr/>
          <a:lstStyle>
            <a:lvl5pPr>
              <a:defRPr/>
            </a:lvl5pPr>
            <a:lvl6pPr>
              <a:defRPr/>
            </a:lvl6pPr>
            <a:lvl7pPr>
              <a:defRPr/>
            </a:lvl7pPr>
            <a:lvl8pPr>
              <a:defRPr/>
            </a:lvl8pPr>
            <a:lvl9pPr>
              <a:buFont typeface="Arial" pitchFamily="34" charset="0"/>
              <a:buChar char="•"/>
              <a:defRPr/>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3"/>
          <p:cNvSpPr>
            <a:spLocks noGrp="1"/>
          </p:cNvSpPr>
          <p:nvPr>
            <p:ph type="dt" sz="half" idx="10"/>
          </p:nvPr>
        </p:nvSpPr>
        <p:spPr/>
        <p:txBody>
          <a:bodyPr/>
          <a:lstStyle>
            <a:lvl1pPr fontAlgn="base">
              <a:spcBef>
                <a:spcPct val="0"/>
              </a:spcBef>
              <a:spcAft>
                <a:spcPct val="0"/>
              </a:spcAft>
              <a:defRPr/>
            </a:lvl1pPr>
          </a:lstStyle>
          <a:p>
            <a:pPr>
              <a:defRPr/>
            </a:pPr>
            <a:fld id="{5FC951C1-B987-4E79-84AF-B5DF9A3B4411}" type="datetimeFigureOut">
              <a:rPr lang="cs-CZ"/>
              <a:pPr>
                <a:defRPr/>
              </a:pPr>
              <a:t>30.4.2014</a:t>
            </a:fld>
            <a:endParaRPr lang="cs-CZ"/>
          </a:p>
        </p:txBody>
      </p:sp>
      <p:sp>
        <p:nvSpPr>
          <p:cNvPr id="6" name="Footer Placeholder 4"/>
          <p:cNvSpPr>
            <a:spLocks noGrp="1"/>
          </p:cNvSpPr>
          <p:nvPr>
            <p:ph type="ftr" sz="quarter" idx="11"/>
          </p:nvPr>
        </p:nvSpPr>
        <p:spPr>
          <a:xfrm>
            <a:off x="658813" y="6356350"/>
            <a:ext cx="2627312" cy="365125"/>
          </a:xfrm>
        </p:spPr>
        <p:txBody>
          <a:bodyPr/>
          <a:lstStyle>
            <a:lvl1pPr fontAlgn="base">
              <a:spcBef>
                <a:spcPct val="0"/>
              </a:spcBef>
              <a:spcAft>
                <a:spcPct val="0"/>
              </a:spcAft>
              <a:defRPr/>
            </a:lvl1pPr>
          </a:lstStyle>
          <a:p>
            <a:pPr>
              <a:defRPr/>
            </a:pPr>
            <a:endParaRPr lang="cs-CZ"/>
          </a:p>
        </p:txBody>
      </p:sp>
      <p:sp>
        <p:nvSpPr>
          <p:cNvPr id="7" name="Slide Number Placeholder 5"/>
          <p:cNvSpPr>
            <a:spLocks noGrp="1"/>
          </p:cNvSpPr>
          <p:nvPr>
            <p:ph type="sldNum" sz="quarter" idx="12"/>
          </p:nvPr>
        </p:nvSpPr>
        <p:spPr/>
        <p:txBody>
          <a:bodyPr/>
          <a:lstStyle>
            <a:lvl1pPr fontAlgn="base">
              <a:spcBef>
                <a:spcPct val="0"/>
              </a:spcBef>
              <a:spcAft>
                <a:spcPct val="0"/>
              </a:spcAft>
              <a:defRPr/>
            </a:lvl1pPr>
          </a:lstStyle>
          <a:p>
            <a:pPr>
              <a:defRPr/>
            </a:pPr>
            <a:fld id="{21394187-CF2F-43CB-8DF3-4C7BAEECDE7F}" type="slidenum">
              <a:rPr lang="cs-CZ"/>
              <a:pPr>
                <a:defRPr/>
              </a:pPr>
              <a:t>‹#›</a:t>
            </a:fld>
            <a:endParaRPr lang="cs-CZ"/>
          </a:p>
        </p:txBody>
      </p:sp>
    </p:spTree>
    <p:extLst>
      <p:ext uri="{BB962C8B-B14F-4D97-AF65-F5344CB8AC3E}">
        <p14:creationId xmlns:p14="http://schemas.microsoft.com/office/powerpoint/2010/main" val="16728679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ext">
    <p:spTree>
      <p:nvGrpSpPr>
        <p:cNvPr id="1" name=""/>
        <p:cNvGrpSpPr/>
        <p:nvPr/>
      </p:nvGrpSpPr>
      <p:grpSpPr>
        <a:xfrm>
          <a:off x="0" y="0"/>
          <a:ext cx="0" cy="0"/>
          <a:chOff x="0" y="0"/>
          <a:chExt cx="0" cy="0"/>
        </a:xfrm>
      </p:grpSpPr>
      <p:pic>
        <p:nvPicPr>
          <p:cNvPr id="4"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428604"/>
            <a:ext cx="8229600" cy="840156"/>
          </a:xfrm>
        </p:spPr>
        <p:txBody>
          <a:bodyPr/>
          <a:lstStyle>
            <a:lvl1pPr>
              <a:defRPr sz="2800"/>
            </a:lvl1pPr>
          </a:lstStyle>
          <a:p>
            <a:r>
              <a:rPr lang="cs-CZ" smtClean="0"/>
              <a:t>Kliknutím lze upravit styl.</a:t>
            </a:r>
            <a:endParaRPr lang="en-US" dirty="0"/>
          </a:p>
        </p:txBody>
      </p:sp>
      <p:sp>
        <p:nvSpPr>
          <p:cNvPr id="3" name="Content Placeholder 2"/>
          <p:cNvSpPr>
            <a:spLocks noGrp="1"/>
          </p:cNvSpPr>
          <p:nvPr>
            <p:ph idx="1"/>
          </p:nvPr>
        </p:nvSpPr>
        <p:spPr>
          <a:xfrm>
            <a:off x="457200" y="1412776"/>
            <a:ext cx="8219256" cy="4186401"/>
          </a:xfrm>
        </p:spPr>
        <p:txBody>
          <a:bodyPr>
            <a:normAutofit/>
          </a:bodyPr>
          <a:lstStyle>
            <a:lvl1pPr marL="457200" indent="-457200">
              <a:buFont typeface="+mj-lt"/>
              <a:buAutoNum type="arabicPeriod"/>
              <a:defRPr sz="2000"/>
            </a:lvl1pPr>
            <a:lvl5pPr>
              <a:defRPr/>
            </a:lvl5pPr>
            <a:lvl6pPr>
              <a:defRPr/>
            </a:lvl6pPr>
            <a:lvl7pPr>
              <a:defRPr/>
            </a:lvl7pPr>
            <a:lvl8pPr>
              <a:defRPr/>
            </a:lvl8pPr>
            <a:lvl9pPr>
              <a:buFont typeface="Arial" pitchFamily="34" charset="0"/>
              <a:buChar char="•"/>
              <a:defRPr/>
            </a:lvl9pPr>
          </a:lstStyle>
          <a:p>
            <a:pPr lvl="0"/>
            <a:r>
              <a:rPr lang="cs-CZ" smtClean="0"/>
              <a:t>Klepnutím lze upravit styly předlohy textu.</a:t>
            </a:r>
          </a:p>
        </p:txBody>
      </p:sp>
      <p:sp>
        <p:nvSpPr>
          <p:cNvPr id="5" name="Date Placeholder 3"/>
          <p:cNvSpPr>
            <a:spLocks noGrp="1"/>
          </p:cNvSpPr>
          <p:nvPr>
            <p:ph type="dt" sz="half" idx="10"/>
          </p:nvPr>
        </p:nvSpPr>
        <p:spPr/>
        <p:txBody>
          <a:bodyPr/>
          <a:lstStyle>
            <a:lvl1pPr fontAlgn="base">
              <a:spcBef>
                <a:spcPct val="0"/>
              </a:spcBef>
              <a:spcAft>
                <a:spcPct val="0"/>
              </a:spcAft>
              <a:defRPr/>
            </a:lvl1pPr>
          </a:lstStyle>
          <a:p>
            <a:pPr>
              <a:defRPr/>
            </a:pPr>
            <a:fld id="{6C5A60D4-3E6A-46BA-BED6-5B62BEFD7007}" type="datetimeFigureOut">
              <a:rPr lang="cs-CZ"/>
              <a:pPr>
                <a:defRPr/>
              </a:pPr>
              <a:t>30.4.2014</a:t>
            </a:fld>
            <a:endParaRPr lang="cs-CZ"/>
          </a:p>
        </p:txBody>
      </p:sp>
      <p:sp>
        <p:nvSpPr>
          <p:cNvPr id="6"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7" name="Slide Number Placeholder 5"/>
          <p:cNvSpPr>
            <a:spLocks noGrp="1"/>
          </p:cNvSpPr>
          <p:nvPr>
            <p:ph type="sldNum" sz="quarter" idx="12"/>
          </p:nvPr>
        </p:nvSpPr>
        <p:spPr/>
        <p:txBody>
          <a:bodyPr/>
          <a:lstStyle>
            <a:lvl1pPr fontAlgn="base">
              <a:spcBef>
                <a:spcPct val="0"/>
              </a:spcBef>
              <a:spcAft>
                <a:spcPct val="0"/>
              </a:spcAft>
              <a:defRPr/>
            </a:lvl1pPr>
          </a:lstStyle>
          <a:p>
            <a:pPr>
              <a:defRPr/>
            </a:pPr>
            <a:fld id="{07D7A88F-6259-4593-836E-B18D9CFD689C}" type="slidenum">
              <a:rPr lang="cs-CZ"/>
              <a:pPr>
                <a:defRPr/>
              </a:pPr>
              <a:t>‹#›</a:t>
            </a:fld>
            <a:endParaRPr lang="cs-CZ"/>
          </a:p>
        </p:txBody>
      </p:sp>
    </p:spTree>
    <p:extLst>
      <p:ext uri="{BB962C8B-B14F-4D97-AF65-F5344CB8AC3E}">
        <p14:creationId xmlns:p14="http://schemas.microsoft.com/office/powerpoint/2010/main" val="17174531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Zdroje a literatura">
    <p:spTree>
      <p:nvGrpSpPr>
        <p:cNvPr id="1" name=""/>
        <p:cNvGrpSpPr/>
        <p:nvPr/>
      </p:nvGrpSpPr>
      <p:grpSpPr>
        <a:xfrm>
          <a:off x="0" y="0"/>
          <a:ext cx="0" cy="0"/>
          <a:chOff x="0" y="0"/>
          <a:chExt cx="0" cy="0"/>
        </a:xfrm>
      </p:grpSpPr>
      <p:pic>
        <p:nvPicPr>
          <p:cNvPr id="4"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ovéPole 12"/>
          <p:cNvSpPr txBox="1">
            <a:spLocks noChangeArrowheads="1"/>
          </p:cNvSpPr>
          <p:nvPr userDrawn="1"/>
        </p:nvSpPr>
        <p:spPr bwMode="auto">
          <a:xfrm>
            <a:off x="714375" y="5715000"/>
            <a:ext cx="76723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fontAlgn="base" hangingPunct="1">
              <a:spcBef>
                <a:spcPct val="0"/>
              </a:spcBef>
              <a:spcAft>
                <a:spcPct val="0"/>
              </a:spcAft>
              <a:defRPr/>
            </a:pPr>
            <a:r>
              <a:rPr lang="cs-CZ" sz="1000" smtClean="0">
                <a:solidFill>
                  <a:srgbClr val="000000"/>
                </a:solidFill>
                <a:latin typeface="Bookman Old Style" pitchFamily="18" charset="0"/>
              </a:rPr>
              <a:t>Materiál je určen pro bezplatné používání pro potřeby výuky a vzdělávání na všech typech škol a školských zařízeních. </a:t>
            </a:r>
          </a:p>
          <a:p>
            <a:pPr algn="ctr" eaLnBrk="1" fontAlgn="base" hangingPunct="1">
              <a:spcBef>
                <a:spcPct val="0"/>
              </a:spcBef>
              <a:spcAft>
                <a:spcPct val="0"/>
              </a:spcAft>
              <a:defRPr/>
            </a:pPr>
            <a:r>
              <a:rPr lang="cs-CZ" sz="1000" smtClean="0">
                <a:solidFill>
                  <a:srgbClr val="000000"/>
                </a:solidFill>
                <a:latin typeface="Bookman Old Style" pitchFamily="18" charset="0"/>
              </a:rPr>
              <a:t>Jakékoliv další využití podléhá autorskému zákonu.</a:t>
            </a:r>
          </a:p>
        </p:txBody>
      </p:sp>
      <p:sp>
        <p:nvSpPr>
          <p:cNvPr id="2" name="Title 1"/>
          <p:cNvSpPr>
            <a:spLocks noGrp="1"/>
          </p:cNvSpPr>
          <p:nvPr>
            <p:ph type="title"/>
          </p:nvPr>
        </p:nvSpPr>
        <p:spPr>
          <a:xfrm>
            <a:off x="457200" y="428604"/>
            <a:ext cx="8229600" cy="840156"/>
          </a:xfrm>
        </p:spPr>
        <p:txBody>
          <a:bodyPr/>
          <a:lstStyle>
            <a:lvl1pPr>
              <a:defRPr sz="2800"/>
            </a:lvl1pPr>
          </a:lstStyle>
          <a:p>
            <a:r>
              <a:rPr lang="cs-CZ" smtClean="0"/>
              <a:t>Kliknutím lze upravit styl.</a:t>
            </a:r>
            <a:endParaRPr lang="en-US" dirty="0"/>
          </a:p>
        </p:txBody>
      </p:sp>
      <p:sp>
        <p:nvSpPr>
          <p:cNvPr id="3" name="Content Placeholder 2"/>
          <p:cNvSpPr>
            <a:spLocks noGrp="1"/>
          </p:cNvSpPr>
          <p:nvPr>
            <p:ph idx="1"/>
          </p:nvPr>
        </p:nvSpPr>
        <p:spPr>
          <a:xfrm>
            <a:off x="457200" y="1412776"/>
            <a:ext cx="8219256" cy="4186401"/>
          </a:xfrm>
        </p:spPr>
        <p:txBody>
          <a:bodyPr>
            <a:normAutofit/>
          </a:bodyPr>
          <a:lstStyle>
            <a:lvl1pPr marL="457200" indent="-457200">
              <a:buFont typeface="+mj-lt"/>
              <a:buAutoNum type="arabicPeriod"/>
              <a:defRPr sz="2000"/>
            </a:lvl1pPr>
            <a:lvl5pPr>
              <a:defRPr/>
            </a:lvl5pPr>
            <a:lvl6pPr>
              <a:defRPr/>
            </a:lvl6pPr>
            <a:lvl7pPr>
              <a:defRPr/>
            </a:lvl7pPr>
            <a:lvl8pPr>
              <a:defRPr/>
            </a:lvl8pPr>
            <a:lvl9pPr>
              <a:buFont typeface="Arial" pitchFamily="34" charset="0"/>
              <a:buChar char="•"/>
              <a:defRPr/>
            </a:lvl9pPr>
          </a:lstStyle>
          <a:p>
            <a:pPr lvl="0"/>
            <a:r>
              <a:rPr lang="cs-CZ" smtClean="0"/>
              <a:t>Klepnutím lze upravit styly předlohy textu.</a:t>
            </a:r>
          </a:p>
        </p:txBody>
      </p:sp>
      <p:sp>
        <p:nvSpPr>
          <p:cNvPr id="6" name="Date Placeholder 3"/>
          <p:cNvSpPr>
            <a:spLocks noGrp="1"/>
          </p:cNvSpPr>
          <p:nvPr>
            <p:ph type="dt" sz="half" idx="10"/>
          </p:nvPr>
        </p:nvSpPr>
        <p:spPr/>
        <p:txBody>
          <a:bodyPr/>
          <a:lstStyle>
            <a:lvl1pPr fontAlgn="base">
              <a:spcBef>
                <a:spcPct val="0"/>
              </a:spcBef>
              <a:spcAft>
                <a:spcPct val="0"/>
              </a:spcAft>
              <a:defRPr/>
            </a:lvl1pPr>
          </a:lstStyle>
          <a:p>
            <a:pPr>
              <a:defRPr/>
            </a:pPr>
            <a:fld id="{444DAE67-159A-4421-BF47-96868FC17213}" type="datetimeFigureOut">
              <a:rPr lang="cs-CZ"/>
              <a:pPr>
                <a:defRPr/>
              </a:pPr>
              <a:t>30.4.2014</a:t>
            </a:fld>
            <a:endParaRPr lang="cs-CZ"/>
          </a:p>
        </p:txBody>
      </p:sp>
      <p:sp>
        <p:nvSpPr>
          <p:cNvPr id="7"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8" name="Slide Number Placeholder 5"/>
          <p:cNvSpPr>
            <a:spLocks noGrp="1"/>
          </p:cNvSpPr>
          <p:nvPr>
            <p:ph type="sldNum" sz="quarter" idx="12"/>
          </p:nvPr>
        </p:nvSpPr>
        <p:spPr/>
        <p:txBody>
          <a:bodyPr/>
          <a:lstStyle>
            <a:lvl1pPr fontAlgn="base">
              <a:spcBef>
                <a:spcPct val="0"/>
              </a:spcBef>
              <a:spcAft>
                <a:spcPct val="0"/>
              </a:spcAft>
              <a:defRPr/>
            </a:lvl1pPr>
          </a:lstStyle>
          <a:p>
            <a:pPr>
              <a:defRPr/>
            </a:pPr>
            <a:fld id="{347EE2D1-59D1-4284-BBB1-B41A041D1916}" type="slidenum">
              <a:rPr lang="cs-CZ"/>
              <a:pPr>
                <a:defRPr/>
              </a:pPr>
              <a:t>‹#›</a:t>
            </a:fld>
            <a:endParaRPr lang="cs-CZ"/>
          </a:p>
        </p:txBody>
      </p:sp>
    </p:spTree>
    <p:extLst>
      <p:ext uri="{BB962C8B-B14F-4D97-AF65-F5344CB8AC3E}">
        <p14:creationId xmlns:p14="http://schemas.microsoft.com/office/powerpoint/2010/main" val="3762962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Oval 6"/>
          <p:cNvSpPr/>
          <p:nvPr/>
        </p:nvSpPr>
        <p:spPr>
          <a:xfrm>
            <a:off x="4495800"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sp>
        <p:nvSpPr>
          <p:cNvPr id="5" name="Oval 7"/>
          <p:cNvSpPr/>
          <p:nvPr/>
        </p:nvSpPr>
        <p:spPr>
          <a:xfrm>
            <a:off x="4695825"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sp>
        <p:nvSpPr>
          <p:cNvPr id="6" name="Oval 8"/>
          <p:cNvSpPr/>
          <p:nvPr/>
        </p:nvSpPr>
        <p:spPr>
          <a:xfrm>
            <a:off x="4297363" y="3924300"/>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pic>
        <p:nvPicPr>
          <p:cNvPr id="7" name="Obrázek 1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722313" y="1371600"/>
            <a:ext cx="7772400" cy="2505075"/>
          </a:xfrm>
        </p:spPr>
        <p:txBody>
          <a:bodyPr/>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Klepnutím lze upravit styl předlohy nadpisů.</a:t>
            </a:r>
            <a:endParaRPr lang="en-US" dirty="0"/>
          </a:p>
        </p:txBody>
      </p:sp>
      <p:sp>
        <p:nvSpPr>
          <p:cNvPr id="3" name="Text Placeholder 2"/>
          <p:cNvSpPr>
            <a:spLocks noGrp="1"/>
          </p:cNvSpPr>
          <p:nvPr>
            <p:ph type="body" idx="1"/>
          </p:nvPr>
        </p:nvSpPr>
        <p:spPr>
          <a:xfrm>
            <a:off x="722313" y="4068763"/>
            <a:ext cx="7772400" cy="1131887"/>
          </a:xfrm>
        </p:spPr>
        <p:txBody>
          <a:bodyPr/>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8" name="Date Placeholder 3"/>
          <p:cNvSpPr>
            <a:spLocks noGrp="1"/>
          </p:cNvSpPr>
          <p:nvPr>
            <p:ph type="dt" sz="half" idx="10"/>
          </p:nvPr>
        </p:nvSpPr>
        <p:spPr/>
        <p:txBody>
          <a:bodyPr/>
          <a:lstStyle>
            <a:lvl1pPr fontAlgn="base">
              <a:spcBef>
                <a:spcPct val="0"/>
              </a:spcBef>
              <a:spcAft>
                <a:spcPct val="0"/>
              </a:spcAft>
              <a:defRPr/>
            </a:lvl1pPr>
          </a:lstStyle>
          <a:p>
            <a:pPr>
              <a:defRPr/>
            </a:pPr>
            <a:fld id="{62436D26-A38D-4DC7-B366-7F41C8BA8648}" type="datetimeFigureOut">
              <a:rPr lang="cs-CZ"/>
              <a:pPr>
                <a:defRPr/>
              </a:pPr>
              <a:t>30.4.2014</a:t>
            </a:fld>
            <a:endParaRPr lang="cs-CZ"/>
          </a:p>
        </p:txBody>
      </p:sp>
      <p:sp>
        <p:nvSpPr>
          <p:cNvPr id="9"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10" name="Slide Number Placeholder 5"/>
          <p:cNvSpPr>
            <a:spLocks noGrp="1"/>
          </p:cNvSpPr>
          <p:nvPr>
            <p:ph type="sldNum" sz="quarter" idx="12"/>
          </p:nvPr>
        </p:nvSpPr>
        <p:spPr/>
        <p:txBody>
          <a:bodyPr/>
          <a:lstStyle>
            <a:lvl1pPr fontAlgn="base">
              <a:spcBef>
                <a:spcPct val="0"/>
              </a:spcBef>
              <a:spcAft>
                <a:spcPct val="0"/>
              </a:spcAft>
              <a:defRPr/>
            </a:lvl1pPr>
          </a:lstStyle>
          <a:p>
            <a:pPr>
              <a:defRPr/>
            </a:pPr>
            <a:fld id="{5087CFFD-7330-4A8B-A849-05BDA7D1C071}" type="slidenum">
              <a:rPr lang="cs-CZ"/>
              <a:pPr>
                <a:defRPr/>
              </a:pPr>
              <a:t>‹#›</a:t>
            </a:fld>
            <a:endParaRPr lang="cs-CZ"/>
          </a:p>
        </p:txBody>
      </p:sp>
    </p:spTree>
    <p:extLst>
      <p:ext uri="{BB962C8B-B14F-4D97-AF65-F5344CB8AC3E}">
        <p14:creationId xmlns:p14="http://schemas.microsoft.com/office/powerpoint/2010/main" val="42371831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pic>
        <p:nvPicPr>
          <p:cNvPr id="5"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lvl1pPr>
              <a:defRPr sz="2800"/>
            </a:lvl1pPr>
          </a:lstStyle>
          <a:p>
            <a:r>
              <a:rPr lang="cs-CZ" dirty="0" smtClean="0"/>
              <a:t>Klepnutím lze upravit styl předlohy nadpisů.</a:t>
            </a:r>
            <a:endParaRPr lang="en-US" dirty="0"/>
          </a:p>
        </p:txBody>
      </p:sp>
      <p:sp>
        <p:nvSpPr>
          <p:cNvPr id="4" name="Content Placeholder 3"/>
          <p:cNvSpPr>
            <a:spLocks noGrp="1"/>
          </p:cNvSpPr>
          <p:nvPr>
            <p:ph sz="half" idx="2"/>
          </p:nvPr>
        </p:nvSpPr>
        <p:spPr>
          <a:xfrm>
            <a:off x="4648200" y="1600201"/>
            <a:ext cx="4100264" cy="3998976"/>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9" name="Content Placeholder 8"/>
          <p:cNvSpPr>
            <a:spLocks noGrp="1"/>
          </p:cNvSpPr>
          <p:nvPr>
            <p:ph sz="quarter" idx="13"/>
          </p:nvPr>
        </p:nvSpPr>
        <p:spPr>
          <a:xfrm>
            <a:off x="365760" y="1600200"/>
            <a:ext cx="4062224" cy="3998976"/>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Date Placeholder 4"/>
          <p:cNvSpPr>
            <a:spLocks noGrp="1"/>
          </p:cNvSpPr>
          <p:nvPr>
            <p:ph type="dt" sz="half" idx="14"/>
          </p:nvPr>
        </p:nvSpPr>
        <p:spPr/>
        <p:txBody>
          <a:bodyPr/>
          <a:lstStyle>
            <a:lvl1pPr fontAlgn="base">
              <a:spcBef>
                <a:spcPct val="0"/>
              </a:spcBef>
              <a:spcAft>
                <a:spcPct val="0"/>
              </a:spcAft>
              <a:defRPr/>
            </a:lvl1pPr>
          </a:lstStyle>
          <a:p>
            <a:pPr>
              <a:defRPr/>
            </a:pPr>
            <a:fld id="{EC8DEDFD-1CF8-4510-A2D0-3789BBB90E91}" type="datetimeFigureOut">
              <a:rPr lang="cs-CZ"/>
              <a:pPr>
                <a:defRPr/>
              </a:pPr>
              <a:t>30.4.2014</a:t>
            </a:fld>
            <a:endParaRPr lang="cs-CZ"/>
          </a:p>
        </p:txBody>
      </p:sp>
      <p:sp>
        <p:nvSpPr>
          <p:cNvPr id="7" name="Footer Placeholder 5"/>
          <p:cNvSpPr>
            <a:spLocks noGrp="1"/>
          </p:cNvSpPr>
          <p:nvPr>
            <p:ph type="ftr" sz="quarter" idx="15"/>
          </p:nvPr>
        </p:nvSpPr>
        <p:spPr/>
        <p:txBody>
          <a:bodyPr/>
          <a:lstStyle>
            <a:lvl1pPr fontAlgn="base">
              <a:spcBef>
                <a:spcPct val="0"/>
              </a:spcBef>
              <a:spcAft>
                <a:spcPct val="0"/>
              </a:spcAft>
              <a:defRPr/>
            </a:lvl1pPr>
          </a:lstStyle>
          <a:p>
            <a:pPr>
              <a:defRPr/>
            </a:pPr>
            <a:endParaRPr lang="cs-CZ"/>
          </a:p>
        </p:txBody>
      </p:sp>
      <p:sp>
        <p:nvSpPr>
          <p:cNvPr id="8" name="Slide Number Placeholder 6"/>
          <p:cNvSpPr>
            <a:spLocks noGrp="1"/>
          </p:cNvSpPr>
          <p:nvPr>
            <p:ph type="sldNum" sz="quarter" idx="16"/>
          </p:nvPr>
        </p:nvSpPr>
        <p:spPr/>
        <p:txBody>
          <a:bodyPr/>
          <a:lstStyle>
            <a:lvl1pPr fontAlgn="base">
              <a:spcBef>
                <a:spcPct val="0"/>
              </a:spcBef>
              <a:spcAft>
                <a:spcPct val="0"/>
              </a:spcAft>
              <a:defRPr/>
            </a:lvl1pPr>
          </a:lstStyle>
          <a:p>
            <a:pPr>
              <a:defRPr/>
            </a:pPr>
            <a:fld id="{1B818A93-B980-434E-BAD6-4E051BD2EF67}" type="slidenum">
              <a:rPr lang="cs-CZ"/>
              <a:pPr>
                <a:defRPr/>
              </a:pPr>
              <a:t>‹#›</a:t>
            </a:fld>
            <a:endParaRPr lang="cs-CZ"/>
          </a:p>
        </p:txBody>
      </p:sp>
    </p:spTree>
    <p:extLst>
      <p:ext uri="{BB962C8B-B14F-4D97-AF65-F5344CB8AC3E}">
        <p14:creationId xmlns:p14="http://schemas.microsoft.com/office/powerpoint/2010/main" val="17421807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pic>
        <p:nvPicPr>
          <p:cNvPr id="7"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332656"/>
            <a:ext cx="8229600" cy="792088"/>
          </a:xfrm>
        </p:spPr>
        <p:txBody>
          <a:bodyPr/>
          <a:lstStyle>
            <a:lvl1pPr>
              <a:defRPr sz="2800"/>
            </a:lvl1pPr>
          </a:lstStyle>
          <a:p>
            <a:r>
              <a:rPr lang="cs-CZ" dirty="0" smtClean="0"/>
              <a:t>Klepnutím lze upravit styl předlohy nadpisů.</a:t>
            </a:r>
            <a:endParaRPr lang="en-US" dirty="0"/>
          </a:p>
        </p:txBody>
      </p:sp>
      <p:sp>
        <p:nvSpPr>
          <p:cNvPr id="3" name="Text Placeholder 2"/>
          <p:cNvSpPr>
            <a:spLocks noGrp="1"/>
          </p:cNvSpPr>
          <p:nvPr>
            <p:ph type="body" idx="1"/>
          </p:nvPr>
        </p:nvSpPr>
        <p:spPr>
          <a:xfrm>
            <a:off x="457200" y="1268760"/>
            <a:ext cx="4040188" cy="609600"/>
          </a:xfrm>
        </p:spPr>
        <p:txBody>
          <a:bodyPr anchor="b">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5" name="Text Placeholder 4"/>
          <p:cNvSpPr>
            <a:spLocks noGrp="1"/>
          </p:cNvSpPr>
          <p:nvPr>
            <p:ph type="body" sz="quarter" idx="3"/>
          </p:nvPr>
        </p:nvSpPr>
        <p:spPr>
          <a:xfrm>
            <a:off x="4648200" y="1268760"/>
            <a:ext cx="4041775" cy="609600"/>
          </a:xfrm>
        </p:spPr>
        <p:txBody>
          <a:bodyPr anchor="b">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11" name="Content Placeholder 10"/>
          <p:cNvSpPr>
            <a:spLocks noGrp="1"/>
          </p:cNvSpPr>
          <p:nvPr>
            <p:ph sz="quarter" idx="13"/>
          </p:nvPr>
        </p:nvSpPr>
        <p:spPr>
          <a:xfrm>
            <a:off x="457200" y="2060848"/>
            <a:ext cx="4135586" cy="3538328"/>
          </a:xfrm>
        </p:spPr>
        <p:txBody>
          <a:bodyPr/>
          <a:lstStyle>
            <a:lvl1pPr>
              <a:defRPr sz="1800"/>
            </a:lvl1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060848"/>
            <a:ext cx="4075880" cy="3538329"/>
          </a:xfrm>
        </p:spPr>
        <p:txBody>
          <a:bodyPr/>
          <a:lstStyle>
            <a:lvl1pPr>
              <a:defRPr sz="1800"/>
            </a:lvl1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8" name="Date Placeholder 6"/>
          <p:cNvSpPr>
            <a:spLocks noGrp="1"/>
          </p:cNvSpPr>
          <p:nvPr>
            <p:ph type="dt" sz="half" idx="15"/>
          </p:nvPr>
        </p:nvSpPr>
        <p:spPr/>
        <p:txBody>
          <a:bodyPr/>
          <a:lstStyle>
            <a:lvl1pPr fontAlgn="base">
              <a:spcBef>
                <a:spcPct val="0"/>
              </a:spcBef>
              <a:spcAft>
                <a:spcPct val="0"/>
              </a:spcAft>
              <a:defRPr/>
            </a:lvl1pPr>
          </a:lstStyle>
          <a:p>
            <a:pPr>
              <a:defRPr/>
            </a:pPr>
            <a:fld id="{B3A5E88D-0570-491F-B588-08281D7A6C7C}" type="datetimeFigureOut">
              <a:rPr lang="cs-CZ"/>
              <a:pPr>
                <a:defRPr/>
              </a:pPr>
              <a:t>30.4.2014</a:t>
            </a:fld>
            <a:endParaRPr lang="cs-CZ"/>
          </a:p>
        </p:txBody>
      </p:sp>
      <p:sp>
        <p:nvSpPr>
          <p:cNvPr id="9" name="Footer Placeholder 7"/>
          <p:cNvSpPr>
            <a:spLocks noGrp="1"/>
          </p:cNvSpPr>
          <p:nvPr>
            <p:ph type="ftr" sz="quarter" idx="16"/>
          </p:nvPr>
        </p:nvSpPr>
        <p:spPr/>
        <p:txBody>
          <a:bodyPr/>
          <a:lstStyle>
            <a:lvl1pPr fontAlgn="base">
              <a:spcBef>
                <a:spcPct val="0"/>
              </a:spcBef>
              <a:spcAft>
                <a:spcPct val="0"/>
              </a:spcAft>
              <a:defRPr/>
            </a:lvl1pPr>
          </a:lstStyle>
          <a:p>
            <a:pPr>
              <a:defRPr/>
            </a:pPr>
            <a:endParaRPr lang="cs-CZ"/>
          </a:p>
        </p:txBody>
      </p:sp>
      <p:sp>
        <p:nvSpPr>
          <p:cNvPr id="10" name="Slide Number Placeholder 8"/>
          <p:cNvSpPr>
            <a:spLocks noGrp="1"/>
          </p:cNvSpPr>
          <p:nvPr>
            <p:ph type="sldNum" sz="quarter" idx="17"/>
          </p:nvPr>
        </p:nvSpPr>
        <p:spPr/>
        <p:txBody>
          <a:bodyPr/>
          <a:lstStyle>
            <a:lvl1pPr fontAlgn="base">
              <a:spcBef>
                <a:spcPct val="0"/>
              </a:spcBef>
              <a:spcAft>
                <a:spcPct val="0"/>
              </a:spcAft>
              <a:defRPr/>
            </a:lvl1pPr>
          </a:lstStyle>
          <a:p>
            <a:pPr>
              <a:defRPr/>
            </a:pPr>
            <a:fld id="{FFD07D51-7D56-49A8-A28E-D6F98036F231}" type="slidenum">
              <a:rPr lang="cs-CZ"/>
              <a:pPr>
                <a:defRPr/>
              </a:pPr>
              <a:t>‹#›</a:t>
            </a:fld>
            <a:endParaRPr lang="cs-CZ"/>
          </a:p>
        </p:txBody>
      </p:sp>
    </p:spTree>
    <p:extLst>
      <p:ext uri="{BB962C8B-B14F-4D97-AF65-F5344CB8AC3E}">
        <p14:creationId xmlns:p14="http://schemas.microsoft.com/office/powerpoint/2010/main" val="12758697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pic>
        <p:nvPicPr>
          <p:cNvPr id="3"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428604"/>
            <a:ext cx="8229600" cy="768148"/>
          </a:xfrm>
        </p:spPr>
        <p:txBody>
          <a:bodyPr/>
          <a:lstStyle>
            <a:lvl1pPr>
              <a:defRPr sz="2800"/>
            </a:lvl1pPr>
          </a:lstStyle>
          <a:p>
            <a:r>
              <a:rPr lang="cs-CZ" dirty="0" smtClean="0"/>
              <a:t>Klepnutím lze upravit styl předlohy nadpisů.</a:t>
            </a:r>
            <a:endParaRPr lang="en-US" dirty="0"/>
          </a:p>
        </p:txBody>
      </p:sp>
      <p:sp>
        <p:nvSpPr>
          <p:cNvPr id="4" name="Date Placeholder 2"/>
          <p:cNvSpPr>
            <a:spLocks noGrp="1"/>
          </p:cNvSpPr>
          <p:nvPr>
            <p:ph type="dt" sz="half" idx="10"/>
          </p:nvPr>
        </p:nvSpPr>
        <p:spPr/>
        <p:txBody>
          <a:bodyPr/>
          <a:lstStyle>
            <a:lvl1pPr fontAlgn="base">
              <a:spcBef>
                <a:spcPct val="0"/>
              </a:spcBef>
              <a:spcAft>
                <a:spcPct val="0"/>
              </a:spcAft>
              <a:defRPr/>
            </a:lvl1pPr>
          </a:lstStyle>
          <a:p>
            <a:pPr>
              <a:defRPr/>
            </a:pPr>
            <a:fld id="{4CBE21C3-28AA-42DD-B0E8-C145A67D89DB}" type="datetimeFigureOut">
              <a:rPr lang="cs-CZ"/>
              <a:pPr>
                <a:defRPr/>
              </a:pPr>
              <a:t>30.4.2014</a:t>
            </a:fld>
            <a:endParaRPr lang="cs-CZ"/>
          </a:p>
        </p:txBody>
      </p:sp>
      <p:sp>
        <p:nvSpPr>
          <p:cNvPr id="5" name="Footer Placeholder 3"/>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6" name="Slide Number Placeholder 4"/>
          <p:cNvSpPr>
            <a:spLocks noGrp="1"/>
          </p:cNvSpPr>
          <p:nvPr>
            <p:ph type="sldNum" sz="quarter" idx="12"/>
          </p:nvPr>
        </p:nvSpPr>
        <p:spPr/>
        <p:txBody>
          <a:bodyPr/>
          <a:lstStyle>
            <a:lvl1pPr fontAlgn="base">
              <a:spcBef>
                <a:spcPct val="0"/>
              </a:spcBef>
              <a:spcAft>
                <a:spcPct val="0"/>
              </a:spcAft>
              <a:defRPr/>
            </a:lvl1pPr>
          </a:lstStyle>
          <a:p>
            <a:pPr>
              <a:defRPr/>
            </a:pPr>
            <a:fld id="{4CE91503-2ABD-403A-B7B3-7515B82C3070}" type="slidenum">
              <a:rPr lang="cs-CZ"/>
              <a:pPr>
                <a:defRPr/>
              </a:pPr>
              <a:t>‹#›</a:t>
            </a:fld>
            <a:endParaRPr lang="cs-CZ"/>
          </a:p>
        </p:txBody>
      </p:sp>
    </p:spTree>
    <p:extLst>
      <p:ext uri="{BB962C8B-B14F-4D97-AF65-F5344CB8AC3E}">
        <p14:creationId xmlns:p14="http://schemas.microsoft.com/office/powerpoint/2010/main" val="24322159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pic>
        <p:nvPicPr>
          <p:cNvPr id="2"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Date Placeholder 1"/>
          <p:cNvSpPr>
            <a:spLocks noGrp="1"/>
          </p:cNvSpPr>
          <p:nvPr>
            <p:ph type="dt" sz="half" idx="10"/>
          </p:nvPr>
        </p:nvSpPr>
        <p:spPr/>
        <p:txBody>
          <a:bodyPr/>
          <a:lstStyle>
            <a:lvl1pPr fontAlgn="base">
              <a:spcBef>
                <a:spcPct val="0"/>
              </a:spcBef>
              <a:spcAft>
                <a:spcPct val="0"/>
              </a:spcAft>
              <a:defRPr/>
            </a:lvl1pPr>
          </a:lstStyle>
          <a:p>
            <a:pPr>
              <a:defRPr/>
            </a:pPr>
            <a:fld id="{B483836C-9722-4270-94A9-120FFB58D429}" type="datetimeFigureOut">
              <a:rPr lang="cs-CZ"/>
              <a:pPr>
                <a:defRPr/>
              </a:pPr>
              <a:t>30.4.2014</a:t>
            </a:fld>
            <a:endParaRPr lang="cs-CZ"/>
          </a:p>
        </p:txBody>
      </p:sp>
      <p:sp>
        <p:nvSpPr>
          <p:cNvPr id="4" name="Footer Placeholder 2"/>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5" name="Slide Number Placeholder 3"/>
          <p:cNvSpPr>
            <a:spLocks noGrp="1"/>
          </p:cNvSpPr>
          <p:nvPr>
            <p:ph type="sldNum" sz="quarter" idx="12"/>
          </p:nvPr>
        </p:nvSpPr>
        <p:spPr/>
        <p:txBody>
          <a:bodyPr/>
          <a:lstStyle>
            <a:lvl1pPr fontAlgn="base">
              <a:spcBef>
                <a:spcPct val="0"/>
              </a:spcBef>
              <a:spcAft>
                <a:spcPct val="0"/>
              </a:spcAft>
              <a:defRPr/>
            </a:lvl1pPr>
          </a:lstStyle>
          <a:p>
            <a:pPr>
              <a:defRPr/>
            </a:pPr>
            <a:fld id="{D9D5BCC0-46DC-49EB-99F7-B7D80E551120}" type="slidenum">
              <a:rPr lang="cs-CZ"/>
              <a:pPr>
                <a:defRPr/>
              </a:pPr>
              <a:t>‹#›</a:t>
            </a:fld>
            <a:endParaRPr lang="cs-CZ"/>
          </a:p>
        </p:txBody>
      </p:sp>
    </p:spTree>
    <p:extLst>
      <p:ext uri="{BB962C8B-B14F-4D97-AF65-F5344CB8AC3E}">
        <p14:creationId xmlns:p14="http://schemas.microsoft.com/office/powerpoint/2010/main" val="1057857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pic>
        <p:nvPicPr>
          <p:cNvPr id="5"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5907087" y="428604"/>
            <a:ext cx="3008313" cy="1933596"/>
          </a:xfrm>
        </p:spPr>
        <p:txBody>
          <a:bodyPr/>
          <a:lstStyle>
            <a:lvl1pPr algn="ctr">
              <a:lnSpc>
                <a:spcPct val="100000"/>
              </a:lnSpc>
              <a:defRPr sz="2800" b="0">
                <a:effectLst>
                  <a:outerShdw blurRad="50800" dist="25400" dir="5400000" algn="t" rotWithShape="0">
                    <a:prstClr val="black">
                      <a:alpha val="25000"/>
                    </a:prstClr>
                  </a:outerShdw>
                </a:effectLst>
              </a:defRPr>
            </a:lvl1pPr>
          </a:lstStyle>
          <a:p>
            <a:r>
              <a:rPr lang="cs-CZ" dirty="0" smtClean="0"/>
              <a:t>Klepnutím lze upravit styl předlohy nadpisů.</a:t>
            </a:r>
            <a:endParaRPr lang="en-US" dirty="0"/>
          </a:p>
        </p:txBody>
      </p:sp>
      <p:sp>
        <p:nvSpPr>
          <p:cNvPr id="3" name="Content Placeholder 2"/>
          <p:cNvSpPr>
            <a:spLocks noGrp="1"/>
          </p:cNvSpPr>
          <p:nvPr>
            <p:ph idx="1"/>
          </p:nvPr>
        </p:nvSpPr>
        <p:spPr>
          <a:xfrm>
            <a:off x="719137" y="500041"/>
            <a:ext cx="5004991" cy="5099135"/>
          </a:xfrm>
        </p:spPr>
        <p:txBody>
          <a:bodyPr>
            <a:normAutofit/>
          </a:bodyPr>
          <a:lstStyle>
            <a:lvl1pPr>
              <a:defRPr sz="20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4" name="Text Placeholder 3"/>
          <p:cNvSpPr>
            <a:spLocks noGrp="1"/>
          </p:cNvSpPr>
          <p:nvPr>
            <p:ph type="body" sz="half" idx="2"/>
          </p:nvPr>
        </p:nvSpPr>
        <p:spPr>
          <a:xfrm>
            <a:off x="5907087" y="2438401"/>
            <a:ext cx="2985393" cy="3160776"/>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dirty="0" smtClean="0"/>
              <a:t>Klepnutím lze upravit styly předlohy textu.</a:t>
            </a:r>
          </a:p>
        </p:txBody>
      </p:sp>
      <p:sp>
        <p:nvSpPr>
          <p:cNvPr id="6" name="Date Placeholder 4"/>
          <p:cNvSpPr>
            <a:spLocks noGrp="1"/>
          </p:cNvSpPr>
          <p:nvPr>
            <p:ph type="dt" sz="half" idx="10"/>
          </p:nvPr>
        </p:nvSpPr>
        <p:spPr/>
        <p:txBody>
          <a:bodyPr/>
          <a:lstStyle>
            <a:lvl1pPr fontAlgn="base">
              <a:spcBef>
                <a:spcPct val="0"/>
              </a:spcBef>
              <a:spcAft>
                <a:spcPct val="0"/>
              </a:spcAft>
              <a:defRPr/>
            </a:lvl1pPr>
          </a:lstStyle>
          <a:p>
            <a:pPr>
              <a:defRPr/>
            </a:pPr>
            <a:fld id="{BD98501C-B3BF-44EB-9D00-11B5A2C4095F}" type="datetimeFigureOut">
              <a:rPr lang="cs-CZ"/>
              <a:pPr>
                <a:defRPr/>
              </a:pPr>
              <a:t>30.4.2014</a:t>
            </a:fld>
            <a:endParaRPr lang="cs-CZ"/>
          </a:p>
        </p:txBody>
      </p:sp>
      <p:sp>
        <p:nvSpPr>
          <p:cNvPr id="7" name="Footer Placeholder 5"/>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8" name="Slide Number Placeholder 6"/>
          <p:cNvSpPr>
            <a:spLocks noGrp="1"/>
          </p:cNvSpPr>
          <p:nvPr>
            <p:ph type="sldNum" sz="quarter" idx="12"/>
          </p:nvPr>
        </p:nvSpPr>
        <p:spPr/>
        <p:txBody>
          <a:bodyPr/>
          <a:lstStyle>
            <a:lvl1pPr fontAlgn="base">
              <a:spcBef>
                <a:spcPct val="0"/>
              </a:spcBef>
              <a:spcAft>
                <a:spcPct val="0"/>
              </a:spcAft>
              <a:defRPr/>
            </a:lvl1pPr>
          </a:lstStyle>
          <a:p>
            <a:pPr>
              <a:defRPr/>
            </a:pPr>
            <a:fld id="{DCAD77B4-E66E-440F-8D35-097FD367891F}" type="slidenum">
              <a:rPr lang="cs-CZ"/>
              <a:pPr>
                <a:defRPr/>
              </a:pPr>
              <a:t>‹#›</a:t>
            </a:fld>
            <a:endParaRPr lang="cs-CZ"/>
          </a:p>
        </p:txBody>
      </p:sp>
    </p:spTree>
    <p:extLst>
      <p:ext uri="{BB962C8B-B14F-4D97-AF65-F5344CB8AC3E}">
        <p14:creationId xmlns:p14="http://schemas.microsoft.com/office/powerpoint/2010/main" val="37049303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pic>
        <p:nvPicPr>
          <p:cNvPr id="4"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571472" y="476672"/>
            <a:ext cx="8143932" cy="647278"/>
          </a:xfrm>
        </p:spPr>
        <p:txBody>
          <a:bodyPr/>
          <a:lstStyle>
            <a:lvl1pPr algn="ctr">
              <a:lnSpc>
                <a:spcPct val="100000"/>
              </a:lnSpc>
              <a:defRPr sz="2800" b="0"/>
            </a:lvl1pPr>
          </a:lstStyle>
          <a:p>
            <a:r>
              <a:rPr lang="cs-CZ" dirty="0" smtClean="0"/>
              <a:t>Klepnutím lze upravit styl předlohy nadpisů.</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rtlCol="0">
            <a:norm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Klepnutím na ikonu přidáte obrázek.</a:t>
            </a:r>
            <a:endParaRPr lang="en-US" noProof="0" dirty="0"/>
          </a:p>
        </p:txBody>
      </p:sp>
      <p:sp>
        <p:nvSpPr>
          <p:cNvPr id="5" name="Date Placeholder 4"/>
          <p:cNvSpPr>
            <a:spLocks noGrp="1"/>
          </p:cNvSpPr>
          <p:nvPr>
            <p:ph type="dt" sz="half" idx="10"/>
          </p:nvPr>
        </p:nvSpPr>
        <p:spPr/>
        <p:txBody>
          <a:bodyPr/>
          <a:lstStyle>
            <a:lvl1pPr fontAlgn="base">
              <a:spcBef>
                <a:spcPct val="0"/>
              </a:spcBef>
              <a:spcAft>
                <a:spcPct val="0"/>
              </a:spcAft>
              <a:defRPr/>
            </a:lvl1pPr>
          </a:lstStyle>
          <a:p>
            <a:pPr>
              <a:defRPr/>
            </a:pPr>
            <a:fld id="{A782FD49-2D5B-4E12-BC29-D4E1D845C3B3}" type="datetimeFigureOut">
              <a:rPr lang="cs-CZ"/>
              <a:pPr>
                <a:defRPr/>
              </a:pPr>
              <a:t>30.4.2014</a:t>
            </a:fld>
            <a:endParaRPr lang="cs-CZ"/>
          </a:p>
        </p:txBody>
      </p:sp>
      <p:sp>
        <p:nvSpPr>
          <p:cNvPr id="6" name="Footer Placeholder 5"/>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7" name="Slide Number Placeholder 6"/>
          <p:cNvSpPr>
            <a:spLocks noGrp="1"/>
          </p:cNvSpPr>
          <p:nvPr>
            <p:ph type="sldNum" sz="quarter" idx="12"/>
          </p:nvPr>
        </p:nvSpPr>
        <p:spPr/>
        <p:txBody>
          <a:bodyPr/>
          <a:lstStyle>
            <a:lvl1pPr fontAlgn="base">
              <a:spcBef>
                <a:spcPct val="0"/>
              </a:spcBef>
              <a:spcAft>
                <a:spcPct val="0"/>
              </a:spcAft>
              <a:defRPr/>
            </a:lvl1pPr>
          </a:lstStyle>
          <a:p>
            <a:pPr>
              <a:defRPr/>
            </a:pPr>
            <a:fld id="{03BC0082-F992-45F1-94C7-2269A460957E}" type="slidenum">
              <a:rPr lang="cs-CZ"/>
              <a:pPr>
                <a:defRPr/>
              </a:pPr>
              <a:t>‹#›</a:t>
            </a:fld>
            <a:endParaRPr lang="cs-CZ"/>
          </a:p>
        </p:txBody>
      </p:sp>
    </p:spTree>
    <p:extLst>
      <p:ext uri="{BB962C8B-B14F-4D97-AF65-F5344CB8AC3E}">
        <p14:creationId xmlns:p14="http://schemas.microsoft.com/office/powerpoint/2010/main" val="1944386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pic>
        <p:nvPicPr>
          <p:cNvPr id="4"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357166"/>
            <a:ext cx="8229600" cy="839586"/>
          </a:xfrm>
        </p:spPr>
        <p:txBody>
          <a:bodyPr/>
          <a:lstStyle>
            <a:lvl1pPr>
              <a:defRPr sz="2800"/>
            </a:lvl1pPr>
          </a:lstStyle>
          <a:p>
            <a:r>
              <a:rPr lang="cs-CZ" dirty="0" smtClean="0"/>
              <a:t>Klepnutím lze upravit styl předlohy nadpisů.</a:t>
            </a:r>
            <a:endParaRPr lang="en-US" dirty="0"/>
          </a:p>
        </p:txBody>
      </p:sp>
      <p:sp>
        <p:nvSpPr>
          <p:cNvPr id="3" name="Vertical Text Placeholder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3"/>
          <p:cNvSpPr>
            <a:spLocks noGrp="1"/>
          </p:cNvSpPr>
          <p:nvPr>
            <p:ph type="dt" sz="half" idx="10"/>
          </p:nvPr>
        </p:nvSpPr>
        <p:spPr/>
        <p:txBody>
          <a:bodyPr/>
          <a:lstStyle>
            <a:lvl1pPr fontAlgn="base">
              <a:spcBef>
                <a:spcPct val="0"/>
              </a:spcBef>
              <a:spcAft>
                <a:spcPct val="0"/>
              </a:spcAft>
              <a:defRPr/>
            </a:lvl1pPr>
          </a:lstStyle>
          <a:p>
            <a:pPr>
              <a:defRPr/>
            </a:pPr>
            <a:fld id="{3321AC9E-F49E-4F04-9FF4-8BA80FDBBA78}" type="datetimeFigureOut">
              <a:rPr lang="cs-CZ"/>
              <a:pPr>
                <a:defRPr/>
              </a:pPr>
              <a:t>30.4.2014</a:t>
            </a:fld>
            <a:endParaRPr lang="cs-CZ"/>
          </a:p>
        </p:txBody>
      </p:sp>
      <p:sp>
        <p:nvSpPr>
          <p:cNvPr id="6"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7" name="Slide Number Placeholder 5"/>
          <p:cNvSpPr>
            <a:spLocks noGrp="1"/>
          </p:cNvSpPr>
          <p:nvPr>
            <p:ph type="sldNum" sz="quarter" idx="12"/>
          </p:nvPr>
        </p:nvSpPr>
        <p:spPr/>
        <p:txBody>
          <a:bodyPr/>
          <a:lstStyle>
            <a:lvl1pPr fontAlgn="base">
              <a:spcBef>
                <a:spcPct val="0"/>
              </a:spcBef>
              <a:spcAft>
                <a:spcPct val="0"/>
              </a:spcAft>
              <a:defRPr/>
            </a:lvl1pPr>
          </a:lstStyle>
          <a:p>
            <a:pPr>
              <a:defRPr/>
            </a:pPr>
            <a:fld id="{53B9DFE3-A538-49D4-A82A-9E8C91EDED43}" type="slidenum">
              <a:rPr lang="cs-CZ"/>
              <a:pPr>
                <a:defRPr/>
              </a:pPr>
              <a:t>‹#›</a:t>
            </a:fld>
            <a:endParaRPr lang="cs-CZ"/>
          </a:p>
        </p:txBody>
      </p:sp>
    </p:spTree>
    <p:extLst>
      <p:ext uri="{BB962C8B-B14F-4D97-AF65-F5344CB8AC3E}">
        <p14:creationId xmlns:p14="http://schemas.microsoft.com/office/powerpoint/2010/main" val="31193735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pic>
        <p:nvPicPr>
          <p:cNvPr id="4"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16325" y="5961063"/>
            <a:ext cx="2384425" cy="900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Vertical Title 1"/>
          <p:cNvSpPr>
            <a:spLocks noGrp="1"/>
          </p:cNvSpPr>
          <p:nvPr>
            <p:ph type="title" orient="vert"/>
          </p:nvPr>
        </p:nvSpPr>
        <p:spPr>
          <a:xfrm>
            <a:off x="6629400" y="428604"/>
            <a:ext cx="2057400" cy="5697559"/>
          </a:xfrm>
        </p:spPr>
        <p:txBody>
          <a:bodyPr vert="eaVert"/>
          <a:lstStyle/>
          <a:p>
            <a:r>
              <a:rPr lang="cs-CZ" smtClean="0"/>
              <a:t>Klepnutím lze upravit styl předlohy nadpisů.</a:t>
            </a:r>
            <a:endParaRPr lang="en-US" dirty="0"/>
          </a:p>
        </p:txBody>
      </p:sp>
      <p:sp>
        <p:nvSpPr>
          <p:cNvPr id="3" name="Vertical Text Placeholder 2"/>
          <p:cNvSpPr>
            <a:spLocks noGrp="1"/>
          </p:cNvSpPr>
          <p:nvPr>
            <p:ph type="body" orient="vert" idx="1"/>
          </p:nvPr>
        </p:nvSpPr>
        <p:spPr>
          <a:xfrm>
            <a:off x="457200" y="428604"/>
            <a:ext cx="6019800" cy="5697559"/>
          </a:xfrm>
        </p:spPr>
        <p:txBody>
          <a:bodyPr vert="eaVert"/>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5" name="Date Placeholder 3"/>
          <p:cNvSpPr>
            <a:spLocks noGrp="1"/>
          </p:cNvSpPr>
          <p:nvPr>
            <p:ph type="dt" sz="half" idx="10"/>
          </p:nvPr>
        </p:nvSpPr>
        <p:spPr/>
        <p:txBody>
          <a:bodyPr/>
          <a:lstStyle>
            <a:lvl1pPr fontAlgn="base">
              <a:spcBef>
                <a:spcPct val="0"/>
              </a:spcBef>
              <a:spcAft>
                <a:spcPct val="0"/>
              </a:spcAft>
              <a:defRPr/>
            </a:lvl1pPr>
          </a:lstStyle>
          <a:p>
            <a:pPr>
              <a:defRPr/>
            </a:pPr>
            <a:fld id="{CDCE0093-EFC1-482A-B0F2-6BEC5EB7B6D8}" type="datetimeFigureOut">
              <a:rPr lang="cs-CZ"/>
              <a:pPr>
                <a:defRPr/>
              </a:pPr>
              <a:t>30.4.2014</a:t>
            </a:fld>
            <a:endParaRPr lang="cs-CZ"/>
          </a:p>
        </p:txBody>
      </p:sp>
      <p:sp>
        <p:nvSpPr>
          <p:cNvPr id="6"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7" name="Slide Number Placeholder 5"/>
          <p:cNvSpPr>
            <a:spLocks noGrp="1"/>
          </p:cNvSpPr>
          <p:nvPr>
            <p:ph type="sldNum" sz="quarter" idx="12"/>
          </p:nvPr>
        </p:nvSpPr>
        <p:spPr/>
        <p:txBody>
          <a:bodyPr/>
          <a:lstStyle>
            <a:lvl1pPr fontAlgn="base">
              <a:spcBef>
                <a:spcPct val="0"/>
              </a:spcBef>
              <a:spcAft>
                <a:spcPct val="0"/>
              </a:spcAft>
              <a:defRPr/>
            </a:lvl1pPr>
          </a:lstStyle>
          <a:p>
            <a:pPr>
              <a:defRPr/>
            </a:pPr>
            <a:fld id="{D25B2AB8-34FA-4D24-94FC-220D3A38D404}" type="slidenum">
              <a:rPr lang="cs-CZ"/>
              <a:pPr>
                <a:defRPr/>
              </a:pPr>
              <a:t>‹#›</a:t>
            </a:fld>
            <a:endParaRPr lang="cs-CZ"/>
          </a:p>
        </p:txBody>
      </p:sp>
    </p:spTree>
    <p:extLst>
      <p:ext uri="{BB962C8B-B14F-4D97-AF65-F5344CB8AC3E}">
        <p14:creationId xmlns:p14="http://schemas.microsoft.com/office/powerpoint/2010/main" val="201443783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Obrázek s titulkem">
    <p:spTree>
      <p:nvGrpSpPr>
        <p:cNvPr id="1" name=""/>
        <p:cNvGrpSpPr/>
        <p:nvPr/>
      </p:nvGrpSpPr>
      <p:grpSpPr>
        <a:xfrm>
          <a:off x="0" y="0"/>
          <a:ext cx="0" cy="0"/>
          <a:chOff x="0" y="0"/>
          <a:chExt cx="0" cy="0"/>
        </a:xfrm>
      </p:grpSpPr>
      <p:pic>
        <p:nvPicPr>
          <p:cNvPr id="4" name="Obrázek 11"/>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1679576" y="476672"/>
            <a:ext cx="5711824" cy="647278"/>
          </a:xfrm>
        </p:spPr>
        <p:txBody>
          <a:bodyPr/>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rtlCol="0">
            <a:norm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Kliknutím na ikonu přidáte obrázek.</a:t>
            </a:r>
            <a:endParaRPr lang="en-US" noProof="0" dirty="0"/>
          </a:p>
        </p:txBody>
      </p:sp>
      <p:sp>
        <p:nvSpPr>
          <p:cNvPr id="5" name="Date Placeholder 4"/>
          <p:cNvSpPr>
            <a:spLocks noGrp="1"/>
          </p:cNvSpPr>
          <p:nvPr>
            <p:ph type="dt" sz="half" idx="10"/>
          </p:nvPr>
        </p:nvSpPr>
        <p:spPr/>
        <p:txBody>
          <a:bodyPr/>
          <a:lstStyle>
            <a:lvl1pPr fontAlgn="base">
              <a:spcBef>
                <a:spcPct val="0"/>
              </a:spcBef>
              <a:spcAft>
                <a:spcPct val="0"/>
              </a:spcAft>
              <a:defRPr/>
            </a:lvl1pPr>
          </a:lstStyle>
          <a:p>
            <a:pPr>
              <a:defRPr/>
            </a:pPr>
            <a:fld id="{AB0D4CD7-2942-4E5A-A30F-E665FFCD79C5}" type="datetimeFigureOut">
              <a:rPr lang="cs-CZ"/>
              <a:pPr>
                <a:defRPr/>
              </a:pPr>
              <a:t>30.4.2014</a:t>
            </a:fld>
            <a:endParaRPr lang="cs-CZ"/>
          </a:p>
        </p:txBody>
      </p:sp>
      <p:sp>
        <p:nvSpPr>
          <p:cNvPr id="6" name="Footer Placeholder 5"/>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7" name="Slide Number Placeholder 6"/>
          <p:cNvSpPr>
            <a:spLocks noGrp="1"/>
          </p:cNvSpPr>
          <p:nvPr>
            <p:ph type="sldNum" sz="quarter" idx="12"/>
          </p:nvPr>
        </p:nvSpPr>
        <p:spPr/>
        <p:txBody>
          <a:bodyPr/>
          <a:lstStyle>
            <a:lvl1pPr fontAlgn="base">
              <a:spcBef>
                <a:spcPct val="0"/>
              </a:spcBef>
              <a:spcAft>
                <a:spcPct val="0"/>
              </a:spcAft>
              <a:defRPr/>
            </a:lvl1pPr>
          </a:lstStyle>
          <a:p>
            <a:pPr>
              <a:defRPr/>
            </a:pPr>
            <a:fld id="{F38A3795-FB9E-495B-802D-FC7C0C5064AB}" type="slidenum">
              <a:rPr lang="cs-CZ"/>
              <a:pPr>
                <a:defRPr/>
              </a:pPr>
              <a:t>‹#›</a:t>
            </a:fld>
            <a:endParaRPr lang="cs-CZ"/>
          </a:p>
        </p:txBody>
      </p:sp>
    </p:spTree>
    <p:extLst>
      <p:ext uri="{BB962C8B-B14F-4D97-AF65-F5344CB8AC3E}">
        <p14:creationId xmlns:p14="http://schemas.microsoft.com/office/powerpoint/2010/main" val="17108042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Pr>
        <a:blipFill dpi="0" rotWithShape="1">
          <a:blip r:embed="rId2">
            <a:lum/>
          </a:blip>
          <a:srcRect/>
          <a:stretch>
            <a:fillRect l="-2000" r="-2000"/>
          </a:stretch>
        </a:blipFill>
        <a:effectLst/>
      </p:bgPr>
    </p:bg>
    <p:spTree>
      <p:nvGrpSpPr>
        <p:cNvPr id="1" name=""/>
        <p:cNvGrpSpPr/>
        <p:nvPr/>
      </p:nvGrpSpPr>
      <p:grpSpPr>
        <a:xfrm>
          <a:off x="0" y="0"/>
          <a:ext cx="0" cy="0"/>
          <a:chOff x="0" y="0"/>
          <a:chExt cx="0" cy="0"/>
        </a:xfrm>
      </p:grpSpPr>
      <p:pic>
        <p:nvPicPr>
          <p:cNvPr id="4" name="Obrázek 1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8638" y="3267075"/>
            <a:ext cx="5761037"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brázek 12"/>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798638" y="3267075"/>
            <a:ext cx="5761037"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071678"/>
            <a:ext cx="7774632" cy="997282"/>
          </a:xfrm>
        </p:spPr>
        <p:txBody>
          <a:bodyPr/>
          <a:lstStyle>
            <a:lvl1pPr>
              <a:lnSpc>
                <a:spcPct val="100000"/>
              </a:lnSpc>
              <a:defRPr sz="2800" cap="small" baseline="0"/>
            </a:lvl1pPr>
          </a:lstStyle>
          <a:p>
            <a:r>
              <a:rPr lang="cs-CZ" dirty="0" smtClean="0"/>
              <a:t>Klepnutím lze upravit styl předlohy nadpisů.</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en-US" dirty="0"/>
          </a:p>
        </p:txBody>
      </p:sp>
      <p:sp>
        <p:nvSpPr>
          <p:cNvPr id="6" name="Date Placeholder 6"/>
          <p:cNvSpPr>
            <a:spLocks noGrp="1"/>
          </p:cNvSpPr>
          <p:nvPr>
            <p:ph type="dt" sz="half" idx="10"/>
          </p:nvPr>
        </p:nvSpPr>
        <p:spPr/>
        <p:txBody>
          <a:bodyPr/>
          <a:lstStyle>
            <a:lvl1pPr fontAlgn="base">
              <a:spcBef>
                <a:spcPct val="0"/>
              </a:spcBef>
              <a:spcAft>
                <a:spcPct val="0"/>
              </a:spcAft>
              <a:defRPr/>
            </a:lvl1pPr>
          </a:lstStyle>
          <a:p>
            <a:pPr>
              <a:defRPr/>
            </a:pPr>
            <a:fld id="{1CDDD261-C06B-458A-ADD1-E09AE732013D}" type="datetimeFigureOut">
              <a:rPr lang="cs-CZ"/>
              <a:pPr>
                <a:defRPr/>
              </a:pPr>
              <a:t>30.4.2014</a:t>
            </a:fld>
            <a:endParaRPr lang="cs-CZ"/>
          </a:p>
        </p:txBody>
      </p:sp>
      <p:sp>
        <p:nvSpPr>
          <p:cNvPr id="7" name="Slide Number Placeholder 7"/>
          <p:cNvSpPr>
            <a:spLocks noGrp="1"/>
          </p:cNvSpPr>
          <p:nvPr>
            <p:ph type="sldNum" sz="quarter" idx="11"/>
          </p:nvPr>
        </p:nvSpPr>
        <p:spPr/>
        <p:txBody>
          <a:bodyPr/>
          <a:lstStyle>
            <a:lvl1pPr fontAlgn="base">
              <a:spcBef>
                <a:spcPct val="0"/>
              </a:spcBef>
              <a:spcAft>
                <a:spcPct val="0"/>
              </a:spcAft>
              <a:defRPr/>
            </a:lvl1pPr>
          </a:lstStyle>
          <a:p>
            <a:pPr>
              <a:defRPr/>
            </a:pPr>
            <a:fld id="{2815892F-6868-42C3-90F5-EC6B379838DA}" type="slidenum">
              <a:rPr lang="cs-CZ"/>
              <a:pPr>
                <a:defRPr/>
              </a:pPr>
              <a:t>‹#›</a:t>
            </a:fld>
            <a:endParaRPr lang="cs-CZ"/>
          </a:p>
        </p:txBody>
      </p:sp>
      <p:sp>
        <p:nvSpPr>
          <p:cNvPr id="8" name="Footer Placeholder 8"/>
          <p:cNvSpPr>
            <a:spLocks noGrp="1"/>
          </p:cNvSpPr>
          <p:nvPr>
            <p:ph type="ftr" sz="quarter" idx="12"/>
          </p:nvPr>
        </p:nvSpPr>
        <p:spPr>
          <a:xfrm>
            <a:off x="323850" y="6308725"/>
            <a:ext cx="5713413" cy="365125"/>
          </a:xfrm>
        </p:spPr>
        <p:txBody>
          <a:bodyPr/>
          <a:lstStyle>
            <a:lvl1pPr fontAlgn="base">
              <a:spcBef>
                <a:spcPct val="0"/>
              </a:spcBef>
              <a:spcAft>
                <a:spcPct val="0"/>
              </a:spcAft>
              <a:defRPr/>
            </a:lvl1pPr>
          </a:lstStyle>
          <a:p>
            <a:pPr>
              <a:defRPr/>
            </a:pPr>
            <a:endParaRPr lang="cs-CZ"/>
          </a:p>
          <a:p>
            <a:pPr>
              <a:defRPr/>
            </a:pPr>
            <a:endParaRPr lang="cs-CZ"/>
          </a:p>
        </p:txBody>
      </p:sp>
    </p:spTree>
    <p:extLst>
      <p:ext uri="{BB962C8B-B14F-4D97-AF65-F5344CB8AC3E}">
        <p14:creationId xmlns:p14="http://schemas.microsoft.com/office/powerpoint/2010/main" val="10466084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pic>
        <p:nvPicPr>
          <p:cNvPr id="4"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lvl1pPr>
              <a:defRPr sz="2800"/>
            </a:lvl1pPr>
          </a:lstStyle>
          <a:p>
            <a:r>
              <a:rPr lang="cs-CZ" dirty="0" smtClean="0"/>
              <a:t>Klepnutím lze upravit styl předlohy nadpisů.</a:t>
            </a:r>
            <a:endParaRPr lang="en-US" dirty="0"/>
          </a:p>
        </p:txBody>
      </p:sp>
      <p:sp>
        <p:nvSpPr>
          <p:cNvPr id="3" name="Content Placeholder 2"/>
          <p:cNvSpPr>
            <a:spLocks noGrp="1"/>
          </p:cNvSpPr>
          <p:nvPr>
            <p:ph idx="1"/>
          </p:nvPr>
        </p:nvSpPr>
        <p:spPr>
          <a:xfrm>
            <a:off x="457200" y="1600201"/>
            <a:ext cx="8219256" cy="3998976"/>
          </a:xfrm>
        </p:spPr>
        <p:txBody>
          <a:bodyPr/>
          <a:lstStyle>
            <a:lvl5pPr>
              <a:defRPr/>
            </a:lvl5pPr>
            <a:lvl6pPr>
              <a:defRPr/>
            </a:lvl6pPr>
            <a:lvl7pPr>
              <a:defRPr/>
            </a:lvl7pPr>
            <a:lvl8pPr>
              <a:defRPr/>
            </a:lvl8pPr>
            <a:lvl9pPr>
              <a:buFont typeface="Arial" pitchFamily="34" charset="0"/>
              <a:buChar char="•"/>
              <a:defRPr/>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3"/>
          <p:cNvSpPr>
            <a:spLocks noGrp="1"/>
          </p:cNvSpPr>
          <p:nvPr>
            <p:ph type="dt" sz="half" idx="10"/>
          </p:nvPr>
        </p:nvSpPr>
        <p:spPr/>
        <p:txBody>
          <a:bodyPr/>
          <a:lstStyle>
            <a:lvl1pPr fontAlgn="base">
              <a:spcBef>
                <a:spcPct val="0"/>
              </a:spcBef>
              <a:spcAft>
                <a:spcPct val="0"/>
              </a:spcAft>
              <a:defRPr/>
            </a:lvl1pPr>
          </a:lstStyle>
          <a:p>
            <a:pPr>
              <a:defRPr/>
            </a:pPr>
            <a:fld id="{379E1E8E-A9DD-4B2D-9051-BEA2EDE9B0EB}" type="datetimeFigureOut">
              <a:rPr lang="cs-CZ"/>
              <a:pPr>
                <a:defRPr/>
              </a:pPr>
              <a:t>30.4.2014</a:t>
            </a:fld>
            <a:endParaRPr lang="cs-CZ"/>
          </a:p>
        </p:txBody>
      </p:sp>
      <p:sp>
        <p:nvSpPr>
          <p:cNvPr id="6" name="Footer Placeholder 4"/>
          <p:cNvSpPr>
            <a:spLocks noGrp="1"/>
          </p:cNvSpPr>
          <p:nvPr>
            <p:ph type="ftr" sz="quarter" idx="11"/>
          </p:nvPr>
        </p:nvSpPr>
        <p:spPr>
          <a:xfrm>
            <a:off x="658813" y="6356350"/>
            <a:ext cx="2627312" cy="365125"/>
          </a:xfrm>
        </p:spPr>
        <p:txBody>
          <a:bodyPr/>
          <a:lstStyle>
            <a:lvl1pPr fontAlgn="base">
              <a:spcBef>
                <a:spcPct val="0"/>
              </a:spcBef>
              <a:spcAft>
                <a:spcPct val="0"/>
              </a:spcAft>
              <a:defRPr/>
            </a:lvl1pPr>
          </a:lstStyle>
          <a:p>
            <a:pPr>
              <a:defRPr/>
            </a:pPr>
            <a:endParaRPr lang="cs-CZ"/>
          </a:p>
        </p:txBody>
      </p:sp>
      <p:sp>
        <p:nvSpPr>
          <p:cNvPr id="7" name="Slide Number Placeholder 5"/>
          <p:cNvSpPr>
            <a:spLocks noGrp="1"/>
          </p:cNvSpPr>
          <p:nvPr>
            <p:ph type="sldNum" sz="quarter" idx="12"/>
          </p:nvPr>
        </p:nvSpPr>
        <p:spPr/>
        <p:txBody>
          <a:bodyPr/>
          <a:lstStyle>
            <a:lvl1pPr fontAlgn="base">
              <a:spcBef>
                <a:spcPct val="0"/>
              </a:spcBef>
              <a:spcAft>
                <a:spcPct val="0"/>
              </a:spcAft>
              <a:defRPr/>
            </a:lvl1pPr>
          </a:lstStyle>
          <a:p>
            <a:pPr>
              <a:defRPr/>
            </a:pPr>
            <a:fld id="{7F97A492-51BD-447A-B5E6-966AEAD0FE4B}" type="slidenum">
              <a:rPr lang="cs-CZ"/>
              <a:pPr>
                <a:defRPr/>
              </a:pPr>
              <a:t>‹#›</a:t>
            </a:fld>
            <a:endParaRPr lang="cs-CZ"/>
          </a:p>
        </p:txBody>
      </p:sp>
    </p:spTree>
    <p:extLst>
      <p:ext uri="{BB962C8B-B14F-4D97-AF65-F5344CB8AC3E}">
        <p14:creationId xmlns:p14="http://schemas.microsoft.com/office/powerpoint/2010/main" val="414737573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ext">
    <p:spTree>
      <p:nvGrpSpPr>
        <p:cNvPr id="1" name=""/>
        <p:cNvGrpSpPr/>
        <p:nvPr/>
      </p:nvGrpSpPr>
      <p:grpSpPr>
        <a:xfrm>
          <a:off x="0" y="0"/>
          <a:ext cx="0" cy="0"/>
          <a:chOff x="0" y="0"/>
          <a:chExt cx="0" cy="0"/>
        </a:xfrm>
      </p:grpSpPr>
      <p:pic>
        <p:nvPicPr>
          <p:cNvPr id="4"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428604"/>
            <a:ext cx="8229600" cy="840156"/>
          </a:xfrm>
        </p:spPr>
        <p:txBody>
          <a:bodyPr/>
          <a:lstStyle>
            <a:lvl1pPr>
              <a:defRPr sz="2800"/>
            </a:lvl1pPr>
          </a:lstStyle>
          <a:p>
            <a:r>
              <a:rPr lang="cs-CZ" smtClean="0"/>
              <a:t>Kliknutím lze upravit styl.</a:t>
            </a:r>
            <a:endParaRPr lang="en-US" dirty="0"/>
          </a:p>
        </p:txBody>
      </p:sp>
      <p:sp>
        <p:nvSpPr>
          <p:cNvPr id="3" name="Content Placeholder 2"/>
          <p:cNvSpPr>
            <a:spLocks noGrp="1"/>
          </p:cNvSpPr>
          <p:nvPr>
            <p:ph idx="1"/>
          </p:nvPr>
        </p:nvSpPr>
        <p:spPr>
          <a:xfrm>
            <a:off x="457200" y="1412776"/>
            <a:ext cx="8219256" cy="4186401"/>
          </a:xfrm>
        </p:spPr>
        <p:txBody>
          <a:bodyPr>
            <a:normAutofit/>
          </a:bodyPr>
          <a:lstStyle>
            <a:lvl1pPr marL="457200" indent="-457200">
              <a:buFont typeface="+mj-lt"/>
              <a:buAutoNum type="arabicPeriod"/>
              <a:defRPr sz="2000"/>
            </a:lvl1pPr>
            <a:lvl5pPr>
              <a:defRPr/>
            </a:lvl5pPr>
            <a:lvl6pPr>
              <a:defRPr/>
            </a:lvl6pPr>
            <a:lvl7pPr>
              <a:defRPr/>
            </a:lvl7pPr>
            <a:lvl8pPr>
              <a:defRPr/>
            </a:lvl8pPr>
            <a:lvl9pPr>
              <a:buFont typeface="Arial" pitchFamily="34" charset="0"/>
              <a:buChar char="•"/>
              <a:defRPr/>
            </a:lvl9pPr>
          </a:lstStyle>
          <a:p>
            <a:pPr lvl="0"/>
            <a:r>
              <a:rPr lang="cs-CZ" smtClean="0"/>
              <a:t>Klepnutím lze upravit styly předlohy textu.</a:t>
            </a:r>
          </a:p>
        </p:txBody>
      </p:sp>
      <p:sp>
        <p:nvSpPr>
          <p:cNvPr id="5" name="Date Placeholder 3"/>
          <p:cNvSpPr>
            <a:spLocks noGrp="1"/>
          </p:cNvSpPr>
          <p:nvPr>
            <p:ph type="dt" sz="half" idx="10"/>
          </p:nvPr>
        </p:nvSpPr>
        <p:spPr/>
        <p:txBody>
          <a:bodyPr/>
          <a:lstStyle>
            <a:lvl1pPr fontAlgn="base">
              <a:spcBef>
                <a:spcPct val="0"/>
              </a:spcBef>
              <a:spcAft>
                <a:spcPct val="0"/>
              </a:spcAft>
              <a:defRPr/>
            </a:lvl1pPr>
          </a:lstStyle>
          <a:p>
            <a:pPr>
              <a:defRPr/>
            </a:pPr>
            <a:fld id="{7FFA9196-2F22-4517-B602-20E04883F095}" type="datetimeFigureOut">
              <a:rPr lang="cs-CZ"/>
              <a:pPr>
                <a:defRPr/>
              </a:pPr>
              <a:t>30.4.2014</a:t>
            </a:fld>
            <a:endParaRPr lang="cs-CZ"/>
          </a:p>
        </p:txBody>
      </p:sp>
      <p:sp>
        <p:nvSpPr>
          <p:cNvPr id="6"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7" name="Slide Number Placeholder 5"/>
          <p:cNvSpPr>
            <a:spLocks noGrp="1"/>
          </p:cNvSpPr>
          <p:nvPr>
            <p:ph type="sldNum" sz="quarter" idx="12"/>
          </p:nvPr>
        </p:nvSpPr>
        <p:spPr/>
        <p:txBody>
          <a:bodyPr/>
          <a:lstStyle>
            <a:lvl1pPr fontAlgn="base">
              <a:spcBef>
                <a:spcPct val="0"/>
              </a:spcBef>
              <a:spcAft>
                <a:spcPct val="0"/>
              </a:spcAft>
              <a:defRPr/>
            </a:lvl1pPr>
          </a:lstStyle>
          <a:p>
            <a:pPr>
              <a:defRPr/>
            </a:pPr>
            <a:fld id="{A10F77E1-95F7-48A3-9612-42DCBEB92979}" type="slidenum">
              <a:rPr lang="cs-CZ"/>
              <a:pPr>
                <a:defRPr/>
              </a:pPr>
              <a:t>‹#›</a:t>
            </a:fld>
            <a:endParaRPr lang="cs-CZ"/>
          </a:p>
        </p:txBody>
      </p:sp>
    </p:spTree>
    <p:extLst>
      <p:ext uri="{BB962C8B-B14F-4D97-AF65-F5344CB8AC3E}">
        <p14:creationId xmlns:p14="http://schemas.microsoft.com/office/powerpoint/2010/main" val="5745411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Zdroje a literatura">
    <p:spTree>
      <p:nvGrpSpPr>
        <p:cNvPr id="1" name=""/>
        <p:cNvGrpSpPr/>
        <p:nvPr/>
      </p:nvGrpSpPr>
      <p:grpSpPr>
        <a:xfrm>
          <a:off x="0" y="0"/>
          <a:ext cx="0" cy="0"/>
          <a:chOff x="0" y="0"/>
          <a:chExt cx="0" cy="0"/>
        </a:xfrm>
      </p:grpSpPr>
      <p:pic>
        <p:nvPicPr>
          <p:cNvPr id="4"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ovéPole 12"/>
          <p:cNvSpPr txBox="1">
            <a:spLocks noChangeArrowheads="1"/>
          </p:cNvSpPr>
          <p:nvPr userDrawn="1"/>
        </p:nvSpPr>
        <p:spPr bwMode="auto">
          <a:xfrm>
            <a:off x="714375" y="5715000"/>
            <a:ext cx="76723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fontAlgn="base" hangingPunct="1">
              <a:spcBef>
                <a:spcPct val="0"/>
              </a:spcBef>
              <a:spcAft>
                <a:spcPct val="0"/>
              </a:spcAft>
              <a:defRPr/>
            </a:pPr>
            <a:r>
              <a:rPr lang="cs-CZ" sz="1000" smtClean="0">
                <a:solidFill>
                  <a:srgbClr val="000000"/>
                </a:solidFill>
                <a:latin typeface="Bookman Old Style" pitchFamily="18" charset="0"/>
              </a:rPr>
              <a:t>Materiál je určen pro bezplatné používání pro potřeby výuky a vzdělávání na všech typech škol a školských zařízeních. </a:t>
            </a:r>
          </a:p>
          <a:p>
            <a:pPr algn="ctr" eaLnBrk="1" fontAlgn="base" hangingPunct="1">
              <a:spcBef>
                <a:spcPct val="0"/>
              </a:spcBef>
              <a:spcAft>
                <a:spcPct val="0"/>
              </a:spcAft>
              <a:defRPr/>
            </a:pPr>
            <a:r>
              <a:rPr lang="cs-CZ" sz="1000" smtClean="0">
                <a:solidFill>
                  <a:srgbClr val="000000"/>
                </a:solidFill>
                <a:latin typeface="Bookman Old Style" pitchFamily="18" charset="0"/>
              </a:rPr>
              <a:t>Jakékoliv další využití podléhá autorskému zákonu.</a:t>
            </a:r>
          </a:p>
        </p:txBody>
      </p:sp>
      <p:sp>
        <p:nvSpPr>
          <p:cNvPr id="2" name="Title 1"/>
          <p:cNvSpPr>
            <a:spLocks noGrp="1"/>
          </p:cNvSpPr>
          <p:nvPr>
            <p:ph type="title"/>
          </p:nvPr>
        </p:nvSpPr>
        <p:spPr>
          <a:xfrm>
            <a:off x="457200" y="428604"/>
            <a:ext cx="8229600" cy="840156"/>
          </a:xfrm>
        </p:spPr>
        <p:txBody>
          <a:bodyPr/>
          <a:lstStyle>
            <a:lvl1pPr>
              <a:defRPr sz="2800"/>
            </a:lvl1pPr>
          </a:lstStyle>
          <a:p>
            <a:r>
              <a:rPr lang="cs-CZ" smtClean="0"/>
              <a:t>Kliknutím lze upravit styl.</a:t>
            </a:r>
            <a:endParaRPr lang="en-US" dirty="0"/>
          </a:p>
        </p:txBody>
      </p:sp>
      <p:sp>
        <p:nvSpPr>
          <p:cNvPr id="3" name="Content Placeholder 2"/>
          <p:cNvSpPr>
            <a:spLocks noGrp="1"/>
          </p:cNvSpPr>
          <p:nvPr>
            <p:ph idx="1"/>
          </p:nvPr>
        </p:nvSpPr>
        <p:spPr>
          <a:xfrm>
            <a:off x="457200" y="1412776"/>
            <a:ext cx="8219256" cy="4186401"/>
          </a:xfrm>
        </p:spPr>
        <p:txBody>
          <a:bodyPr>
            <a:normAutofit/>
          </a:bodyPr>
          <a:lstStyle>
            <a:lvl1pPr marL="457200" indent="-457200">
              <a:buFont typeface="+mj-lt"/>
              <a:buAutoNum type="arabicPeriod"/>
              <a:defRPr sz="2000"/>
            </a:lvl1pPr>
            <a:lvl5pPr>
              <a:defRPr/>
            </a:lvl5pPr>
            <a:lvl6pPr>
              <a:defRPr/>
            </a:lvl6pPr>
            <a:lvl7pPr>
              <a:defRPr/>
            </a:lvl7pPr>
            <a:lvl8pPr>
              <a:defRPr/>
            </a:lvl8pPr>
            <a:lvl9pPr>
              <a:buFont typeface="Arial" pitchFamily="34" charset="0"/>
              <a:buChar char="•"/>
              <a:defRPr/>
            </a:lvl9pPr>
          </a:lstStyle>
          <a:p>
            <a:pPr lvl="0"/>
            <a:r>
              <a:rPr lang="cs-CZ" smtClean="0"/>
              <a:t>Klepnutím lze upravit styly předlohy textu.</a:t>
            </a:r>
          </a:p>
        </p:txBody>
      </p:sp>
      <p:sp>
        <p:nvSpPr>
          <p:cNvPr id="6" name="Date Placeholder 3"/>
          <p:cNvSpPr>
            <a:spLocks noGrp="1"/>
          </p:cNvSpPr>
          <p:nvPr>
            <p:ph type="dt" sz="half" idx="10"/>
          </p:nvPr>
        </p:nvSpPr>
        <p:spPr/>
        <p:txBody>
          <a:bodyPr/>
          <a:lstStyle>
            <a:lvl1pPr fontAlgn="base">
              <a:spcBef>
                <a:spcPct val="0"/>
              </a:spcBef>
              <a:spcAft>
                <a:spcPct val="0"/>
              </a:spcAft>
              <a:defRPr/>
            </a:lvl1pPr>
          </a:lstStyle>
          <a:p>
            <a:pPr>
              <a:defRPr/>
            </a:pPr>
            <a:fld id="{5061FADE-D007-447A-AB40-84B8A5F6C0FA}" type="datetimeFigureOut">
              <a:rPr lang="cs-CZ"/>
              <a:pPr>
                <a:defRPr/>
              </a:pPr>
              <a:t>30.4.2014</a:t>
            </a:fld>
            <a:endParaRPr lang="cs-CZ"/>
          </a:p>
        </p:txBody>
      </p:sp>
      <p:sp>
        <p:nvSpPr>
          <p:cNvPr id="7"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8" name="Slide Number Placeholder 5"/>
          <p:cNvSpPr>
            <a:spLocks noGrp="1"/>
          </p:cNvSpPr>
          <p:nvPr>
            <p:ph type="sldNum" sz="quarter" idx="12"/>
          </p:nvPr>
        </p:nvSpPr>
        <p:spPr/>
        <p:txBody>
          <a:bodyPr/>
          <a:lstStyle>
            <a:lvl1pPr fontAlgn="base">
              <a:spcBef>
                <a:spcPct val="0"/>
              </a:spcBef>
              <a:spcAft>
                <a:spcPct val="0"/>
              </a:spcAft>
              <a:defRPr/>
            </a:lvl1pPr>
          </a:lstStyle>
          <a:p>
            <a:pPr>
              <a:defRPr/>
            </a:pPr>
            <a:fld id="{F6E420E0-7802-4753-8721-13B8A4F6C949}" type="slidenum">
              <a:rPr lang="cs-CZ"/>
              <a:pPr>
                <a:defRPr/>
              </a:pPr>
              <a:t>‹#›</a:t>
            </a:fld>
            <a:endParaRPr lang="cs-CZ"/>
          </a:p>
        </p:txBody>
      </p:sp>
    </p:spTree>
    <p:extLst>
      <p:ext uri="{BB962C8B-B14F-4D97-AF65-F5344CB8AC3E}">
        <p14:creationId xmlns:p14="http://schemas.microsoft.com/office/powerpoint/2010/main" val="28033151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Oval 6"/>
          <p:cNvSpPr/>
          <p:nvPr/>
        </p:nvSpPr>
        <p:spPr>
          <a:xfrm>
            <a:off x="4495800"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sp>
        <p:nvSpPr>
          <p:cNvPr id="5" name="Oval 7"/>
          <p:cNvSpPr/>
          <p:nvPr/>
        </p:nvSpPr>
        <p:spPr>
          <a:xfrm>
            <a:off x="4695825"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sp>
        <p:nvSpPr>
          <p:cNvPr id="6" name="Oval 8"/>
          <p:cNvSpPr/>
          <p:nvPr/>
        </p:nvSpPr>
        <p:spPr>
          <a:xfrm>
            <a:off x="4297363" y="3924300"/>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pic>
        <p:nvPicPr>
          <p:cNvPr id="7" name="Obrázek 1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722313" y="1371600"/>
            <a:ext cx="7772400" cy="2505075"/>
          </a:xfrm>
        </p:spPr>
        <p:txBody>
          <a:bodyPr/>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Klepnutím lze upravit styl předlohy nadpisů.</a:t>
            </a:r>
            <a:endParaRPr lang="en-US" dirty="0"/>
          </a:p>
        </p:txBody>
      </p:sp>
      <p:sp>
        <p:nvSpPr>
          <p:cNvPr id="3" name="Text Placeholder 2"/>
          <p:cNvSpPr>
            <a:spLocks noGrp="1"/>
          </p:cNvSpPr>
          <p:nvPr>
            <p:ph type="body" idx="1"/>
          </p:nvPr>
        </p:nvSpPr>
        <p:spPr>
          <a:xfrm>
            <a:off x="722313" y="4068763"/>
            <a:ext cx="7772400" cy="1131887"/>
          </a:xfrm>
        </p:spPr>
        <p:txBody>
          <a:bodyPr/>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8" name="Date Placeholder 3"/>
          <p:cNvSpPr>
            <a:spLocks noGrp="1"/>
          </p:cNvSpPr>
          <p:nvPr>
            <p:ph type="dt" sz="half" idx="10"/>
          </p:nvPr>
        </p:nvSpPr>
        <p:spPr/>
        <p:txBody>
          <a:bodyPr/>
          <a:lstStyle>
            <a:lvl1pPr fontAlgn="base">
              <a:spcBef>
                <a:spcPct val="0"/>
              </a:spcBef>
              <a:spcAft>
                <a:spcPct val="0"/>
              </a:spcAft>
              <a:defRPr/>
            </a:lvl1pPr>
          </a:lstStyle>
          <a:p>
            <a:pPr>
              <a:defRPr/>
            </a:pPr>
            <a:fld id="{F17B0CB1-9F3F-4CEA-8299-737A005A62E3}" type="datetimeFigureOut">
              <a:rPr lang="cs-CZ"/>
              <a:pPr>
                <a:defRPr/>
              </a:pPr>
              <a:t>30.4.2014</a:t>
            </a:fld>
            <a:endParaRPr lang="cs-CZ"/>
          </a:p>
        </p:txBody>
      </p:sp>
      <p:sp>
        <p:nvSpPr>
          <p:cNvPr id="9"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10" name="Slide Number Placeholder 5"/>
          <p:cNvSpPr>
            <a:spLocks noGrp="1"/>
          </p:cNvSpPr>
          <p:nvPr>
            <p:ph type="sldNum" sz="quarter" idx="12"/>
          </p:nvPr>
        </p:nvSpPr>
        <p:spPr/>
        <p:txBody>
          <a:bodyPr/>
          <a:lstStyle>
            <a:lvl1pPr fontAlgn="base">
              <a:spcBef>
                <a:spcPct val="0"/>
              </a:spcBef>
              <a:spcAft>
                <a:spcPct val="0"/>
              </a:spcAft>
              <a:defRPr/>
            </a:lvl1pPr>
          </a:lstStyle>
          <a:p>
            <a:pPr>
              <a:defRPr/>
            </a:pPr>
            <a:fld id="{E9B60E33-92C4-4611-9BFB-94502E952713}" type="slidenum">
              <a:rPr lang="cs-CZ"/>
              <a:pPr>
                <a:defRPr/>
              </a:pPr>
              <a:t>‹#›</a:t>
            </a:fld>
            <a:endParaRPr lang="cs-CZ"/>
          </a:p>
        </p:txBody>
      </p:sp>
    </p:spTree>
    <p:extLst>
      <p:ext uri="{BB962C8B-B14F-4D97-AF65-F5344CB8AC3E}">
        <p14:creationId xmlns:p14="http://schemas.microsoft.com/office/powerpoint/2010/main" val="27751811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pic>
        <p:nvPicPr>
          <p:cNvPr id="5"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lvl1pPr>
              <a:defRPr sz="2800"/>
            </a:lvl1pPr>
          </a:lstStyle>
          <a:p>
            <a:r>
              <a:rPr lang="cs-CZ" dirty="0" smtClean="0"/>
              <a:t>Klepnutím lze upravit styl předlohy nadpisů.</a:t>
            </a:r>
            <a:endParaRPr lang="en-US" dirty="0"/>
          </a:p>
        </p:txBody>
      </p:sp>
      <p:sp>
        <p:nvSpPr>
          <p:cNvPr id="4" name="Content Placeholder 3"/>
          <p:cNvSpPr>
            <a:spLocks noGrp="1"/>
          </p:cNvSpPr>
          <p:nvPr>
            <p:ph sz="half" idx="2"/>
          </p:nvPr>
        </p:nvSpPr>
        <p:spPr>
          <a:xfrm>
            <a:off x="4648200" y="1600201"/>
            <a:ext cx="4100264" cy="3998976"/>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9" name="Content Placeholder 8"/>
          <p:cNvSpPr>
            <a:spLocks noGrp="1"/>
          </p:cNvSpPr>
          <p:nvPr>
            <p:ph sz="quarter" idx="13"/>
          </p:nvPr>
        </p:nvSpPr>
        <p:spPr>
          <a:xfrm>
            <a:off x="365760" y="1600200"/>
            <a:ext cx="4062224" cy="3998976"/>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Date Placeholder 4"/>
          <p:cNvSpPr>
            <a:spLocks noGrp="1"/>
          </p:cNvSpPr>
          <p:nvPr>
            <p:ph type="dt" sz="half" idx="14"/>
          </p:nvPr>
        </p:nvSpPr>
        <p:spPr/>
        <p:txBody>
          <a:bodyPr/>
          <a:lstStyle>
            <a:lvl1pPr fontAlgn="base">
              <a:spcBef>
                <a:spcPct val="0"/>
              </a:spcBef>
              <a:spcAft>
                <a:spcPct val="0"/>
              </a:spcAft>
              <a:defRPr/>
            </a:lvl1pPr>
          </a:lstStyle>
          <a:p>
            <a:pPr>
              <a:defRPr/>
            </a:pPr>
            <a:fld id="{166BD9BE-96BC-42C3-91FF-158957207B60}" type="datetimeFigureOut">
              <a:rPr lang="cs-CZ"/>
              <a:pPr>
                <a:defRPr/>
              </a:pPr>
              <a:t>30.4.2014</a:t>
            </a:fld>
            <a:endParaRPr lang="cs-CZ"/>
          </a:p>
        </p:txBody>
      </p:sp>
      <p:sp>
        <p:nvSpPr>
          <p:cNvPr id="7" name="Footer Placeholder 5"/>
          <p:cNvSpPr>
            <a:spLocks noGrp="1"/>
          </p:cNvSpPr>
          <p:nvPr>
            <p:ph type="ftr" sz="quarter" idx="15"/>
          </p:nvPr>
        </p:nvSpPr>
        <p:spPr/>
        <p:txBody>
          <a:bodyPr/>
          <a:lstStyle>
            <a:lvl1pPr fontAlgn="base">
              <a:spcBef>
                <a:spcPct val="0"/>
              </a:spcBef>
              <a:spcAft>
                <a:spcPct val="0"/>
              </a:spcAft>
              <a:defRPr/>
            </a:lvl1pPr>
          </a:lstStyle>
          <a:p>
            <a:pPr>
              <a:defRPr/>
            </a:pPr>
            <a:endParaRPr lang="cs-CZ"/>
          </a:p>
        </p:txBody>
      </p:sp>
      <p:sp>
        <p:nvSpPr>
          <p:cNvPr id="8" name="Slide Number Placeholder 6"/>
          <p:cNvSpPr>
            <a:spLocks noGrp="1"/>
          </p:cNvSpPr>
          <p:nvPr>
            <p:ph type="sldNum" sz="quarter" idx="16"/>
          </p:nvPr>
        </p:nvSpPr>
        <p:spPr/>
        <p:txBody>
          <a:bodyPr/>
          <a:lstStyle>
            <a:lvl1pPr fontAlgn="base">
              <a:spcBef>
                <a:spcPct val="0"/>
              </a:spcBef>
              <a:spcAft>
                <a:spcPct val="0"/>
              </a:spcAft>
              <a:defRPr/>
            </a:lvl1pPr>
          </a:lstStyle>
          <a:p>
            <a:pPr>
              <a:defRPr/>
            </a:pPr>
            <a:fld id="{183C98F7-25CA-41C7-B3E9-7037901DCE89}" type="slidenum">
              <a:rPr lang="cs-CZ"/>
              <a:pPr>
                <a:defRPr/>
              </a:pPr>
              <a:t>‹#›</a:t>
            </a:fld>
            <a:endParaRPr lang="cs-CZ"/>
          </a:p>
        </p:txBody>
      </p:sp>
    </p:spTree>
    <p:extLst>
      <p:ext uri="{BB962C8B-B14F-4D97-AF65-F5344CB8AC3E}">
        <p14:creationId xmlns:p14="http://schemas.microsoft.com/office/powerpoint/2010/main" val="21080307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pic>
        <p:nvPicPr>
          <p:cNvPr id="7"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332656"/>
            <a:ext cx="8229600" cy="792088"/>
          </a:xfrm>
        </p:spPr>
        <p:txBody>
          <a:bodyPr/>
          <a:lstStyle>
            <a:lvl1pPr>
              <a:defRPr sz="2800"/>
            </a:lvl1pPr>
          </a:lstStyle>
          <a:p>
            <a:r>
              <a:rPr lang="cs-CZ" dirty="0" smtClean="0"/>
              <a:t>Klepnutím lze upravit styl předlohy nadpisů.</a:t>
            </a:r>
            <a:endParaRPr lang="en-US" dirty="0"/>
          </a:p>
        </p:txBody>
      </p:sp>
      <p:sp>
        <p:nvSpPr>
          <p:cNvPr id="3" name="Text Placeholder 2"/>
          <p:cNvSpPr>
            <a:spLocks noGrp="1"/>
          </p:cNvSpPr>
          <p:nvPr>
            <p:ph type="body" idx="1"/>
          </p:nvPr>
        </p:nvSpPr>
        <p:spPr>
          <a:xfrm>
            <a:off x="457200" y="1268760"/>
            <a:ext cx="4040188" cy="609600"/>
          </a:xfrm>
        </p:spPr>
        <p:txBody>
          <a:bodyPr anchor="b">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5" name="Text Placeholder 4"/>
          <p:cNvSpPr>
            <a:spLocks noGrp="1"/>
          </p:cNvSpPr>
          <p:nvPr>
            <p:ph type="body" sz="quarter" idx="3"/>
          </p:nvPr>
        </p:nvSpPr>
        <p:spPr>
          <a:xfrm>
            <a:off x="4648200" y="1268760"/>
            <a:ext cx="4041775" cy="609600"/>
          </a:xfrm>
        </p:spPr>
        <p:txBody>
          <a:bodyPr anchor="b">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11" name="Content Placeholder 10"/>
          <p:cNvSpPr>
            <a:spLocks noGrp="1"/>
          </p:cNvSpPr>
          <p:nvPr>
            <p:ph sz="quarter" idx="13"/>
          </p:nvPr>
        </p:nvSpPr>
        <p:spPr>
          <a:xfrm>
            <a:off x="457200" y="2060848"/>
            <a:ext cx="4135586" cy="3538328"/>
          </a:xfrm>
        </p:spPr>
        <p:txBody>
          <a:bodyPr/>
          <a:lstStyle>
            <a:lvl1pPr>
              <a:defRPr sz="1800"/>
            </a:lvl1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060848"/>
            <a:ext cx="4075880" cy="3538329"/>
          </a:xfrm>
        </p:spPr>
        <p:txBody>
          <a:bodyPr/>
          <a:lstStyle>
            <a:lvl1pPr>
              <a:defRPr sz="1800"/>
            </a:lvl1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8" name="Date Placeholder 6"/>
          <p:cNvSpPr>
            <a:spLocks noGrp="1"/>
          </p:cNvSpPr>
          <p:nvPr>
            <p:ph type="dt" sz="half" idx="15"/>
          </p:nvPr>
        </p:nvSpPr>
        <p:spPr/>
        <p:txBody>
          <a:bodyPr/>
          <a:lstStyle>
            <a:lvl1pPr fontAlgn="base">
              <a:spcBef>
                <a:spcPct val="0"/>
              </a:spcBef>
              <a:spcAft>
                <a:spcPct val="0"/>
              </a:spcAft>
              <a:defRPr/>
            </a:lvl1pPr>
          </a:lstStyle>
          <a:p>
            <a:pPr>
              <a:defRPr/>
            </a:pPr>
            <a:fld id="{108CB337-44A1-4AE4-977A-130F4DD8D422}" type="datetimeFigureOut">
              <a:rPr lang="cs-CZ"/>
              <a:pPr>
                <a:defRPr/>
              </a:pPr>
              <a:t>30.4.2014</a:t>
            </a:fld>
            <a:endParaRPr lang="cs-CZ"/>
          </a:p>
        </p:txBody>
      </p:sp>
      <p:sp>
        <p:nvSpPr>
          <p:cNvPr id="9" name="Footer Placeholder 7"/>
          <p:cNvSpPr>
            <a:spLocks noGrp="1"/>
          </p:cNvSpPr>
          <p:nvPr>
            <p:ph type="ftr" sz="quarter" idx="16"/>
          </p:nvPr>
        </p:nvSpPr>
        <p:spPr/>
        <p:txBody>
          <a:bodyPr/>
          <a:lstStyle>
            <a:lvl1pPr fontAlgn="base">
              <a:spcBef>
                <a:spcPct val="0"/>
              </a:spcBef>
              <a:spcAft>
                <a:spcPct val="0"/>
              </a:spcAft>
              <a:defRPr/>
            </a:lvl1pPr>
          </a:lstStyle>
          <a:p>
            <a:pPr>
              <a:defRPr/>
            </a:pPr>
            <a:endParaRPr lang="cs-CZ"/>
          </a:p>
        </p:txBody>
      </p:sp>
      <p:sp>
        <p:nvSpPr>
          <p:cNvPr id="10" name="Slide Number Placeholder 8"/>
          <p:cNvSpPr>
            <a:spLocks noGrp="1"/>
          </p:cNvSpPr>
          <p:nvPr>
            <p:ph type="sldNum" sz="quarter" idx="17"/>
          </p:nvPr>
        </p:nvSpPr>
        <p:spPr/>
        <p:txBody>
          <a:bodyPr/>
          <a:lstStyle>
            <a:lvl1pPr fontAlgn="base">
              <a:spcBef>
                <a:spcPct val="0"/>
              </a:spcBef>
              <a:spcAft>
                <a:spcPct val="0"/>
              </a:spcAft>
              <a:defRPr/>
            </a:lvl1pPr>
          </a:lstStyle>
          <a:p>
            <a:pPr>
              <a:defRPr/>
            </a:pPr>
            <a:fld id="{B5F7D7AC-3000-42DA-94A1-6AB260895E61}" type="slidenum">
              <a:rPr lang="cs-CZ"/>
              <a:pPr>
                <a:defRPr/>
              </a:pPr>
              <a:t>‹#›</a:t>
            </a:fld>
            <a:endParaRPr lang="cs-CZ"/>
          </a:p>
        </p:txBody>
      </p:sp>
    </p:spTree>
    <p:extLst>
      <p:ext uri="{BB962C8B-B14F-4D97-AF65-F5344CB8AC3E}">
        <p14:creationId xmlns:p14="http://schemas.microsoft.com/office/powerpoint/2010/main" val="315199382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pic>
        <p:nvPicPr>
          <p:cNvPr id="3"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428604"/>
            <a:ext cx="8229600" cy="768148"/>
          </a:xfrm>
        </p:spPr>
        <p:txBody>
          <a:bodyPr/>
          <a:lstStyle>
            <a:lvl1pPr>
              <a:defRPr sz="2800"/>
            </a:lvl1pPr>
          </a:lstStyle>
          <a:p>
            <a:r>
              <a:rPr lang="cs-CZ" dirty="0" smtClean="0"/>
              <a:t>Klepnutím lze upravit styl předlohy nadpisů.</a:t>
            </a:r>
            <a:endParaRPr lang="en-US" dirty="0"/>
          </a:p>
        </p:txBody>
      </p:sp>
      <p:sp>
        <p:nvSpPr>
          <p:cNvPr id="4" name="Date Placeholder 2"/>
          <p:cNvSpPr>
            <a:spLocks noGrp="1"/>
          </p:cNvSpPr>
          <p:nvPr>
            <p:ph type="dt" sz="half" idx="10"/>
          </p:nvPr>
        </p:nvSpPr>
        <p:spPr/>
        <p:txBody>
          <a:bodyPr/>
          <a:lstStyle>
            <a:lvl1pPr fontAlgn="base">
              <a:spcBef>
                <a:spcPct val="0"/>
              </a:spcBef>
              <a:spcAft>
                <a:spcPct val="0"/>
              </a:spcAft>
              <a:defRPr/>
            </a:lvl1pPr>
          </a:lstStyle>
          <a:p>
            <a:pPr>
              <a:defRPr/>
            </a:pPr>
            <a:fld id="{3B32B11F-0B2D-4323-A0BC-FE0E3DEF4BAB}" type="datetimeFigureOut">
              <a:rPr lang="cs-CZ"/>
              <a:pPr>
                <a:defRPr/>
              </a:pPr>
              <a:t>30.4.2014</a:t>
            </a:fld>
            <a:endParaRPr lang="cs-CZ"/>
          </a:p>
        </p:txBody>
      </p:sp>
      <p:sp>
        <p:nvSpPr>
          <p:cNvPr id="5" name="Footer Placeholder 3"/>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6" name="Slide Number Placeholder 4"/>
          <p:cNvSpPr>
            <a:spLocks noGrp="1"/>
          </p:cNvSpPr>
          <p:nvPr>
            <p:ph type="sldNum" sz="quarter" idx="12"/>
          </p:nvPr>
        </p:nvSpPr>
        <p:spPr/>
        <p:txBody>
          <a:bodyPr/>
          <a:lstStyle>
            <a:lvl1pPr fontAlgn="base">
              <a:spcBef>
                <a:spcPct val="0"/>
              </a:spcBef>
              <a:spcAft>
                <a:spcPct val="0"/>
              </a:spcAft>
              <a:defRPr/>
            </a:lvl1pPr>
          </a:lstStyle>
          <a:p>
            <a:pPr>
              <a:defRPr/>
            </a:pPr>
            <a:fld id="{F5D39B87-98B4-4E9F-9A6F-0F40282D351A}" type="slidenum">
              <a:rPr lang="cs-CZ"/>
              <a:pPr>
                <a:defRPr/>
              </a:pPr>
              <a:t>‹#›</a:t>
            </a:fld>
            <a:endParaRPr lang="cs-CZ"/>
          </a:p>
        </p:txBody>
      </p:sp>
    </p:spTree>
    <p:extLst>
      <p:ext uri="{BB962C8B-B14F-4D97-AF65-F5344CB8AC3E}">
        <p14:creationId xmlns:p14="http://schemas.microsoft.com/office/powerpoint/2010/main" val="423572404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pic>
        <p:nvPicPr>
          <p:cNvPr id="2"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Date Placeholder 1"/>
          <p:cNvSpPr>
            <a:spLocks noGrp="1"/>
          </p:cNvSpPr>
          <p:nvPr>
            <p:ph type="dt" sz="half" idx="10"/>
          </p:nvPr>
        </p:nvSpPr>
        <p:spPr/>
        <p:txBody>
          <a:bodyPr/>
          <a:lstStyle>
            <a:lvl1pPr fontAlgn="base">
              <a:spcBef>
                <a:spcPct val="0"/>
              </a:spcBef>
              <a:spcAft>
                <a:spcPct val="0"/>
              </a:spcAft>
              <a:defRPr/>
            </a:lvl1pPr>
          </a:lstStyle>
          <a:p>
            <a:pPr>
              <a:defRPr/>
            </a:pPr>
            <a:fld id="{A752CDDB-66C4-44DA-A1EA-D358DB9874AE}" type="datetimeFigureOut">
              <a:rPr lang="cs-CZ"/>
              <a:pPr>
                <a:defRPr/>
              </a:pPr>
              <a:t>30.4.2014</a:t>
            </a:fld>
            <a:endParaRPr lang="cs-CZ"/>
          </a:p>
        </p:txBody>
      </p:sp>
      <p:sp>
        <p:nvSpPr>
          <p:cNvPr id="4" name="Footer Placeholder 2"/>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5" name="Slide Number Placeholder 3"/>
          <p:cNvSpPr>
            <a:spLocks noGrp="1"/>
          </p:cNvSpPr>
          <p:nvPr>
            <p:ph type="sldNum" sz="quarter" idx="12"/>
          </p:nvPr>
        </p:nvSpPr>
        <p:spPr/>
        <p:txBody>
          <a:bodyPr/>
          <a:lstStyle>
            <a:lvl1pPr fontAlgn="base">
              <a:spcBef>
                <a:spcPct val="0"/>
              </a:spcBef>
              <a:spcAft>
                <a:spcPct val="0"/>
              </a:spcAft>
              <a:defRPr/>
            </a:lvl1pPr>
          </a:lstStyle>
          <a:p>
            <a:pPr>
              <a:defRPr/>
            </a:pPr>
            <a:fld id="{9DCEB34F-F883-43DB-B64E-038EA32D6328}" type="slidenum">
              <a:rPr lang="cs-CZ"/>
              <a:pPr>
                <a:defRPr/>
              </a:pPr>
              <a:t>‹#›</a:t>
            </a:fld>
            <a:endParaRPr lang="cs-CZ"/>
          </a:p>
        </p:txBody>
      </p:sp>
    </p:spTree>
    <p:extLst>
      <p:ext uri="{BB962C8B-B14F-4D97-AF65-F5344CB8AC3E}">
        <p14:creationId xmlns:p14="http://schemas.microsoft.com/office/powerpoint/2010/main" val="6279686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pic>
        <p:nvPicPr>
          <p:cNvPr id="5"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5907087" y="428604"/>
            <a:ext cx="3008313" cy="1933596"/>
          </a:xfrm>
        </p:spPr>
        <p:txBody>
          <a:bodyPr/>
          <a:lstStyle>
            <a:lvl1pPr algn="ctr">
              <a:lnSpc>
                <a:spcPct val="100000"/>
              </a:lnSpc>
              <a:defRPr sz="2800" b="0">
                <a:effectLst>
                  <a:outerShdw blurRad="50800" dist="25400" dir="5400000" algn="t" rotWithShape="0">
                    <a:prstClr val="black">
                      <a:alpha val="25000"/>
                    </a:prstClr>
                  </a:outerShdw>
                </a:effectLst>
              </a:defRPr>
            </a:lvl1pPr>
          </a:lstStyle>
          <a:p>
            <a:r>
              <a:rPr lang="cs-CZ" dirty="0" smtClean="0"/>
              <a:t>Klepnutím lze upravit styl předlohy nadpisů.</a:t>
            </a:r>
            <a:endParaRPr lang="en-US" dirty="0"/>
          </a:p>
        </p:txBody>
      </p:sp>
      <p:sp>
        <p:nvSpPr>
          <p:cNvPr id="3" name="Content Placeholder 2"/>
          <p:cNvSpPr>
            <a:spLocks noGrp="1"/>
          </p:cNvSpPr>
          <p:nvPr>
            <p:ph idx="1"/>
          </p:nvPr>
        </p:nvSpPr>
        <p:spPr>
          <a:xfrm>
            <a:off x="719137" y="500041"/>
            <a:ext cx="5004991" cy="5099135"/>
          </a:xfrm>
        </p:spPr>
        <p:txBody>
          <a:bodyPr>
            <a:normAutofit/>
          </a:bodyPr>
          <a:lstStyle>
            <a:lvl1pPr>
              <a:defRPr sz="20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4" name="Text Placeholder 3"/>
          <p:cNvSpPr>
            <a:spLocks noGrp="1"/>
          </p:cNvSpPr>
          <p:nvPr>
            <p:ph type="body" sz="half" idx="2"/>
          </p:nvPr>
        </p:nvSpPr>
        <p:spPr>
          <a:xfrm>
            <a:off x="5907087" y="2438401"/>
            <a:ext cx="2985393" cy="3160776"/>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dirty="0" smtClean="0"/>
              <a:t>Klepnutím lze upravit styly předlohy textu.</a:t>
            </a:r>
          </a:p>
        </p:txBody>
      </p:sp>
      <p:sp>
        <p:nvSpPr>
          <p:cNvPr id="6" name="Date Placeholder 4"/>
          <p:cNvSpPr>
            <a:spLocks noGrp="1"/>
          </p:cNvSpPr>
          <p:nvPr>
            <p:ph type="dt" sz="half" idx="10"/>
          </p:nvPr>
        </p:nvSpPr>
        <p:spPr/>
        <p:txBody>
          <a:bodyPr/>
          <a:lstStyle>
            <a:lvl1pPr fontAlgn="base">
              <a:spcBef>
                <a:spcPct val="0"/>
              </a:spcBef>
              <a:spcAft>
                <a:spcPct val="0"/>
              </a:spcAft>
              <a:defRPr/>
            </a:lvl1pPr>
          </a:lstStyle>
          <a:p>
            <a:pPr>
              <a:defRPr/>
            </a:pPr>
            <a:fld id="{9218FCF9-5454-44A7-B556-0D41BA75A0B5}" type="datetimeFigureOut">
              <a:rPr lang="cs-CZ"/>
              <a:pPr>
                <a:defRPr/>
              </a:pPr>
              <a:t>30.4.2014</a:t>
            </a:fld>
            <a:endParaRPr lang="cs-CZ"/>
          </a:p>
        </p:txBody>
      </p:sp>
      <p:sp>
        <p:nvSpPr>
          <p:cNvPr id="7" name="Footer Placeholder 5"/>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8" name="Slide Number Placeholder 6"/>
          <p:cNvSpPr>
            <a:spLocks noGrp="1"/>
          </p:cNvSpPr>
          <p:nvPr>
            <p:ph type="sldNum" sz="quarter" idx="12"/>
          </p:nvPr>
        </p:nvSpPr>
        <p:spPr/>
        <p:txBody>
          <a:bodyPr/>
          <a:lstStyle>
            <a:lvl1pPr fontAlgn="base">
              <a:spcBef>
                <a:spcPct val="0"/>
              </a:spcBef>
              <a:spcAft>
                <a:spcPct val="0"/>
              </a:spcAft>
              <a:defRPr/>
            </a:lvl1pPr>
          </a:lstStyle>
          <a:p>
            <a:pPr>
              <a:defRPr/>
            </a:pPr>
            <a:fld id="{01836562-CC58-4ADE-8745-B080363F06FB}" type="slidenum">
              <a:rPr lang="cs-CZ"/>
              <a:pPr>
                <a:defRPr/>
              </a:pPr>
              <a:t>‹#›</a:t>
            </a:fld>
            <a:endParaRPr lang="cs-CZ"/>
          </a:p>
        </p:txBody>
      </p:sp>
    </p:spTree>
    <p:extLst>
      <p:ext uri="{BB962C8B-B14F-4D97-AF65-F5344CB8AC3E}">
        <p14:creationId xmlns:p14="http://schemas.microsoft.com/office/powerpoint/2010/main" val="247358466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pic>
        <p:nvPicPr>
          <p:cNvPr id="4"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571472" y="476672"/>
            <a:ext cx="8143932" cy="647278"/>
          </a:xfrm>
        </p:spPr>
        <p:txBody>
          <a:bodyPr/>
          <a:lstStyle>
            <a:lvl1pPr algn="ctr">
              <a:lnSpc>
                <a:spcPct val="100000"/>
              </a:lnSpc>
              <a:defRPr sz="2800" b="0"/>
            </a:lvl1pPr>
          </a:lstStyle>
          <a:p>
            <a:r>
              <a:rPr lang="cs-CZ" dirty="0" smtClean="0"/>
              <a:t>Klepnutím lze upravit styl předlohy nadpisů.</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rtlCol="0">
            <a:norm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Klepnutím na ikonu přidáte obrázek.</a:t>
            </a:r>
            <a:endParaRPr lang="en-US" noProof="0" dirty="0"/>
          </a:p>
        </p:txBody>
      </p:sp>
      <p:sp>
        <p:nvSpPr>
          <p:cNvPr id="5" name="Date Placeholder 4"/>
          <p:cNvSpPr>
            <a:spLocks noGrp="1"/>
          </p:cNvSpPr>
          <p:nvPr>
            <p:ph type="dt" sz="half" idx="10"/>
          </p:nvPr>
        </p:nvSpPr>
        <p:spPr/>
        <p:txBody>
          <a:bodyPr/>
          <a:lstStyle>
            <a:lvl1pPr fontAlgn="base">
              <a:spcBef>
                <a:spcPct val="0"/>
              </a:spcBef>
              <a:spcAft>
                <a:spcPct val="0"/>
              </a:spcAft>
              <a:defRPr/>
            </a:lvl1pPr>
          </a:lstStyle>
          <a:p>
            <a:pPr>
              <a:defRPr/>
            </a:pPr>
            <a:fld id="{933433E1-2311-420F-9FCE-B1A63C0F771B}" type="datetimeFigureOut">
              <a:rPr lang="cs-CZ"/>
              <a:pPr>
                <a:defRPr/>
              </a:pPr>
              <a:t>30.4.2014</a:t>
            </a:fld>
            <a:endParaRPr lang="cs-CZ"/>
          </a:p>
        </p:txBody>
      </p:sp>
      <p:sp>
        <p:nvSpPr>
          <p:cNvPr id="6" name="Footer Placeholder 5"/>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7" name="Slide Number Placeholder 6"/>
          <p:cNvSpPr>
            <a:spLocks noGrp="1"/>
          </p:cNvSpPr>
          <p:nvPr>
            <p:ph type="sldNum" sz="quarter" idx="12"/>
          </p:nvPr>
        </p:nvSpPr>
        <p:spPr/>
        <p:txBody>
          <a:bodyPr/>
          <a:lstStyle>
            <a:lvl1pPr fontAlgn="base">
              <a:spcBef>
                <a:spcPct val="0"/>
              </a:spcBef>
              <a:spcAft>
                <a:spcPct val="0"/>
              </a:spcAft>
              <a:defRPr/>
            </a:lvl1pPr>
          </a:lstStyle>
          <a:p>
            <a:pPr>
              <a:defRPr/>
            </a:pPr>
            <a:fld id="{7DB3D744-29A5-44B0-9A44-B85D729489D1}" type="slidenum">
              <a:rPr lang="cs-CZ"/>
              <a:pPr>
                <a:defRPr/>
              </a:pPr>
              <a:t>‹#›</a:t>
            </a:fld>
            <a:endParaRPr lang="cs-CZ"/>
          </a:p>
        </p:txBody>
      </p:sp>
    </p:spTree>
    <p:extLst>
      <p:ext uri="{BB962C8B-B14F-4D97-AF65-F5344CB8AC3E}">
        <p14:creationId xmlns:p14="http://schemas.microsoft.com/office/powerpoint/2010/main" val="179634135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pic>
        <p:nvPicPr>
          <p:cNvPr id="4"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357166"/>
            <a:ext cx="8229600" cy="839586"/>
          </a:xfrm>
        </p:spPr>
        <p:txBody>
          <a:bodyPr/>
          <a:lstStyle>
            <a:lvl1pPr>
              <a:defRPr sz="2800"/>
            </a:lvl1pPr>
          </a:lstStyle>
          <a:p>
            <a:r>
              <a:rPr lang="cs-CZ" dirty="0" smtClean="0"/>
              <a:t>Klepnutím lze upravit styl předlohy nadpisů.</a:t>
            </a:r>
            <a:endParaRPr lang="en-US" dirty="0"/>
          </a:p>
        </p:txBody>
      </p:sp>
      <p:sp>
        <p:nvSpPr>
          <p:cNvPr id="3" name="Vertical Text Placeholder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3"/>
          <p:cNvSpPr>
            <a:spLocks noGrp="1"/>
          </p:cNvSpPr>
          <p:nvPr>
            <p:ph type="dt" sz="half" idx="10"/>
          </p:nvPr>
        </p:nvSpPr>
        <p:spPr/>
        <p:txBody>
          <a:bodyPr/>
          <a:lstStyle>
            <a:lvl1pPr fontAlgn="base">
              <a:spcBef>
                <a:spcPct val="0"/>
              </a:spcBef>
              <a:spcAft>
                <a:spcPct val="0"/>
              </a:spcAft>
              <a:defRPr/>
            </a:lvl1pPr>
          </a:lstStyle>
          <a:p>
            <a:pPr>
              <a:defRPr/>
            </a:pPr>
            <a:fld id="{AC8A4F3A-DD86-461B-9023-F73E2A4576FD}" type="datetimeFigureOut">
              <a:rPr lang="cs-CZ"/>
              <a:pPr>
                <a:defRPr/>
              </a:pPr>
              <a:t>30.4.2014</a:t>
            </a:fld>
            <a:endParaRPr lang="cs-CZ"/>
          </a:p>
        </p:txBody>
      </p:sp>
      <p:sp>
        <p:nvSpPr>
          <p:cNvPr id="6"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7" name="Slide Number Placeholder 5"/>
          <p:cNvSpPr>
            <a:spLocks noGrp="1"/>
          </p:cNvSpPr>
          <p:nvPr>
            <p:ph type="sldNum" sz="quarter" idx="12"/>
          </p:nvPr>
        </p:nvSpPr>
        <p:spPr/>
        <p:txBody>
          <a:bodyPr/>
          <a:lstStyle>
            <a:lvl1pPr fontAlgn="base">
              <a:spcBef>
                <a:spcPct val="0"/>
              </a:spcBef>
              <a:spcAft>
                <a:spcPct val="0"/>
              </a:spcAft>
              <a:defRPr/>
            </a:lvl1pPr>
          </a:lstStyle>
          <a:p>
            <a:pPr>
              <a:defRPr/>
            </a:pPr>
            <a:fld id="{342E1C32-D8AD-4916-B928-90EB5D43B530}" type="slidenum">
              <a:rPr lang="cs-CZ"/>
              <a:pPr>
                <a:defRPr/>
              </a:pPr>
              <a:t>‹#›</a:t>
            </a:fld>
            <a:endParaRPr lang="cs-CZ"/>
          </a:p>
        </p:txBody>
      </p:sp>
    </p:spTree>
    <p:extLst>
      <p:ext uri="{BB962C8B-B14F-4D97-AF65-F5344CB8AC3E}">
        <p14:creationId xmlns:p14="http://schemas.microsoft.com/office/powerpoint/2010/main" val="197174988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pic>
        <p:nvPicPr>
          <p:cNvPr id="4" name="Obrázek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16325" y="5961063"/>
            <a:ext cx="2384425" cy="900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Vertical Title 1"/>
          <p:cNvSpPr>
            <a:spLocks noGrp="1"/>
          </p:cNvSpPr>
          <p:nvPr>
            <p:ph type="title" orient="vert"/>
          </p:nvPr>
        </p:nvSpPr>
        <p:spPr>
          <a:xfrm>
            <a:off x="6629400" y="428604"/>
            <a:ext cx="2057400" cy="5697559"/>
          </a:xfrm>
        </p:spPr>
        <p:txBody>
          <a:bodyPr vert="eaVert"/>
          <a:lstStyle/>
          <a:p>
            <a:r>
              <a:rPr lang="cs-CZ" smtClean="0"/>
              <a:t>Klepnutím lze upravit styl předlohy nadpisů.</a:t>
            </a:r>
            <a:endParaRPr lang="en-US" dirty="0"/>
          </a:p>
        </p:txBody>
      </p:sp>
      <p:sp>
        <p:nvSpPr>
          <p:cNvPr id="3" name="Vertical Text Placeholder 2"/>
          <p:cNvSpPr>
            <a:spLocks noGrp="1"/>
          </p:cNvSpPr>
          <p:nvPr>
            <p:ph type="body" orient="vert" idx="1"/>
          </p:nvPr>
        </p:nvSpPr>
        <p:spPr>
          <a:xfrm>
            <a:off x="457200" y="428604"/>
            <a:ext cx="6019800" cy="5697559"/>
          </a:xfrm>
        </p:spPr>
        <p:txBody>
          <a:bodyPr vert="eaVert"/>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5" name="Date Placeholder 3"/>
          <p:cNvSpPr>
            <a:spLocks noGrp="1"/>
          </p:cNvSpPr>
          <p:nvPr>
            <p:ph type="dt" sz="half" idx="10"/>
          </p:nvPr>
        </p:nvSpPr>
        <p:spPr/>
        <p:txBody>
          <a:bodyPr/>
          <a:lstStyle>
            <a:lvl1pPr fontAlgn="base">
              <a:spcBef>
                <a:spcPct val="0"/>
              </a:spcBef>
              <a:spcAft>
                <a:spcPct val="0"/>
              </a:spcAft>
              <a:defRPr/>
            </a:lvl1pPr>
          </a:lstStyle>
          <a:p>
            <a:pPr>
              <a:defRPr/>
            </a:pPr>
            <a:fld id="{C6BB34F2-CFC6-4CE9-B2D5-BD171366423F}" type="datetimeFigureOut">
              <a:rPr lang="cs-CZ"/>
              <a:pPr>
                <a:defRPr/>
              </a:pPr>
              <a:t>30.4.2014</a:t>
            </a:fld>
            <a:endParaRPr lang="cs-CZ"/>
          </a:p>
        </p:txBody>
      </p:sp>
      <p:sp>
        <p:nvSpPr>
          <p:cNvPr id="6" name="Footer Placeholder 4"/>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7" name="Slide Number Placeholder 5"/>
          <p:cNvSpPr>
            <a:spLocks noGrp="1"/>
          </p:cNvSpPr>
          <p:nvPr>
            <p:ph type="sldNum" sz="quarter" idx="12"/>
          </p:nvPr>
        </p:nvSpPr>
        <p:spPr/>
        <p:txBody>
          <a:bodyPr/>
          <a:lstStyle>
            <a:lvl1pPr fontAlgn="base">
              <a:spcBef>
                <a:spcPct val="0"/>
              </a:spcBef>
              <a:spcAft>
                <a:spcPct val="0"/>
              </a:spcAft>
              <a:defRPr/>
            </a:lvl1pPr>
          </a:lstStyle>
          <a:p>
            <a:pPr>
              <a:defRPr/>
            </a:pPr>
            <a:fld id="{E30CB17E-5C6A-4EA8-ADA5-284AA4E68760}" type="slidenum">
              <a:rPr lang="cs-CZ"/>
              <a:pPr>
                <a:defRPr/>
              </a:pPr>
              <a:t>‹#›</a:t>
            </a:fld>
            <a:endParaRPr lang="cs-CZ"/>
          </a:p>
        </p:txBody>
      </p:sp>
    </p:spTree>
    <p:extLst>
      <p:ext uri="{BB962C8B-B14F-4D97-AF65-F5344CB8AC3E}">
        <p14:creationId xmlns:p14="http://schemas.microsoft.com/office/powerpoint/2010/main" val="26190090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_Obrázek s titulkem">
    <p:spTree>
      <p:nvGrpSpPr>
        <p:cNvPr id="1" name=""/>
        <p:cNvGrpSpPr/>
        <p:nvPr/>
      </p:nvGrpSpPr>
      <p:grpSpPr>
        <a:xfrm>
          <a:off x="0" y="0"/>
          <a:ext cx="0" cy="0"/>
          <a:chOff x="0" y="0"/>
          <a:chExt cx="0" cy="0"/>
        </a:xfrm>
      </p:grpSpPr>
      <p:pic>
        <p:nvPicPr>
          <p:cNvPr id="4" name="Obrázek 11"/>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357563" y="6215063"/>
            <a:ext cx="27860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1679576" y="476672"/>
            <a:ext cx="5711824" cy="647278"/>
          </a:xfrm>
        </p:spPr>
        <p:txBody>
          <a:bodyPr/>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rtlCol="0">
            <a:norm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Kliknutím na ikonu přidáte obrázek.</a:t>
            </a:r>
            <a:endParaRPr lang="en-US" noProof="0" dirty="0"/>
          </a:p>
        </p:txBody>
      </p:sp>
      <p:sp>
        <p:nvSpPr>
          <p:cNvPr id="5" name="Date Placeholder 4"/>
          <p:cNvSpPr>
            <a:spLocks noGrp="1"/>
          </p:cNvSpPr>
          <p:nvPr>
            <p:ph type="dt" sz="half" idx="10"/>
          </p:nvPr>
        </p:nvSpPr>
        <p:spPr/>
        <p:txBody>
          <a:bodyPr/>
          <a:lstStyle>
            <a:lvl1pPr fontAlgn="base">
              <a:spcBef>
                <a:spcPct val="0"/>
              </a:spcBef>
              <a:spcAft>
                <a:spcPct val="0"/>
              </a:spcAft>
              <a:defRPr/>
            </a:lvl1pPr>
          </a:lstStyle>
          <a:p>
            <a:pPr>
              <a:defRPr/>
            </a:pPr>
            <a:fld id="{66F6F3F8-1996-4BF2-B45F-C9C0148874D8}" type="datetimeFigureOut">
              <a:rPr lang="cs-CZ"/>
              <a:pPr>
                <a:defRPr/>
              </a:pPr>
              <a:t>30.4.2014</a:t>
            </a:fld>
            <a:endParaRPr lang="cs-CZ"/>
          </a:p>
        </p:txBody>
      </p:sp>
      <p:sp>
        <p:nvSpPr>
          <p:cNvPr id="6" name="Footer Placeholder 5"/>
          <p:cNvSpPr>
            <a:spLocks noGrp="1"/>
          </p:cNvSpPr>
          <p:nvPr>
            <p:ph type="ftr" sz="quarter" idx="11"/>
          </p:nvPr>
        </p:nvSpPr>
        <p:spPr/>
        <p:txBody>
          <a:bodyPr/>
          <a:lstStyle>
            <a:lvl1pPr fontAlgn="base">
              <a:spcBef>
                <a:spcPct val="0"/>
              </a:spcBef>
              <a:spcAft>
                <a:spcPct val="0"/>
              </a:spcAft>
              <a:defRPr/>
            </a:lvl1pPr>
          </a:lstStyle>
          <a:p>
            <a:pPr>
              <a:defRPr/>
            </a:pPr>
            <a:endParaRPr lang="cs-CZ"/>
          </a:p>
        </p:txBody>
      </p:sp>
      <p:sp>
        <p:nvSpPr>
          <p:cNvPr id="7" name="Slide Number Placeholder 6"/>
          <p:cNvSpPr>
            <a:spLocks noGrp="1"/>
          </p:cNvSpPr>
          <p:nvPr>
            <p:ph type="sldNum" sz="quarter" idx="12"/>
          </p:nvPr>
        </p:nvSpPr>
        <p:spPr/>
        <p:txBody>
          <a:bodyPr/>
          <a:lstStyle>
            <a:lvl1pPr fontAlgn="base">
              <a:spcBef>
                <a:spcPct val="0"/>
              </a:spcBef>
              <a:spcAft>
                <a:spcPct val="0"/>
              </a:spcAft>
              <a:defRPr/>
            </a:lvl1pPr>
          </a:lstStyle>
          <a:p>
            <a:pPr>
              <a:defRPr/>
            </a:pPr>
            <a:fld id="{143B96CF-5F24-40D0-9367-7C00527DCF55}" type="slidenum">
              <a:rPr lang="cs-CZ"/>
              <a:pPr>
                <a:defRPr/>
              </a:pPr>
              <a:t>‹#›</a:t>
            </a:fld>
            <a:endParaRPr lang="cs-CZ"/>
          </a:p>
        </p:txBody>
      </p:sp>
    </p:spTree>
    <p:extLst>
      <p:ext uri="{BB962C8B-B14F-4D97-AF65-F5344CB8AC3E}">
        <p14:creationId xmlns:p14="http://schemas.microsoft.com/office/powerpoint/2010/main" val="3261821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slideLayout" Target="../slideLayouts/slideLayout38.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5" Type="http://schemas.openxmlformats.org/officeDocument/2006/relationships/theme" Target="../theme/theme3.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9195E6-BAF2-4700-BD2F-156978751666}" type="datetimeFigureOut">
              <a:rPr lang="cs-CZ" smtClean="0"/>
              <a:t>30.4.2014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05A6C5-5329-4C58-96C7-95DC55BF89F2}" type="slidenum">
              <a:rPr lang="cs-CZ" smtClean="0"/>
              <a:t>‹#›</a:t>
            </a:fld>
            <a:endParaRPr lang="cs-CZ"/>
          </a:p>
        </p:txBody>
      </p:sp>
    </p:spTree>
    <p:extLst>
      <p:ext uri="{BB962C8B-B14F-4D97-AF65-F5344CB8AC3E}">
        <p14:creationId xmlns:p14="http://schemas.microsoft.com/office/powerpoint/2010/main" val="4078929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6000">
              <a:schemeClr val="bg1">
                <a:tint val="80000"/>
                <a:satMod val="250000"/>
              </a:schemeClr>
            </a:gs>
            <a:gs pos="62000">
              <a:schemeClr val="bg1">
                <a:tint val="90000"/>
                <a:shade val="90000"/>
                <a:satMod val="200000"/>
              </a:schemeClr>
            </a:gs>
            <a:gs pos="92000">
              <a:srgbClr val="7030A0">
                <a:alpha val="33000"/>
              </a:srgbClr>
            </a:gs>
          </a:gsLst>
          <a:lin ang="162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57188"/>
            <a:ext cx="8229600" cy="839787"/>
          </a:xfrm>
          <a:prstGeom prst="rect">
            <a:avLst/>
          </a:prstGeom>
        </p:spPr>
        <p:txBody>
          <a:bodyPr vert="horz" lIns="91440" tIns="45720" rIns="91440" bIns="45720" rtlCol="0" anchor="b">
            <a:noAutofit/>
          </a:bodyPr>
          <a:lstStyle/>
          <a:p>
            <a:r>
              <a:rPr lang="cs-CZ" dirty="0" smtClean="0"/>
              <a:t>Kliknutím lze upravit styl.</a:t>
            </a:r>
            <a:endParaRPr lang="en-US" dirty="0"/>
          </a:p>
        </p:txBody>
      </p:sp>
      <p:sp>
        <p:nvSpPr>
          <p:cNvPr id="2051" name="Text Placeholder 2"/>
          <p:cNvSpPr>
            <a:spLocks noGrp="1"/>
          </p:cNvSpPr>
          <p:nvPr>
            <p:ph type="body" idx="1"/>
          </p:nvPr>
        </p:nvSpPr>
        <p:spPr bwMode="auto">
          <a:xfrm>
            <a:off x="457200" y="1341438"/>
            <a:ext cx="8229600" cy="478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4" name="Date Placeholder 3"/>
          <p:cNvSpPr>
            <a:spLocks noGrp="1"/>
          </p:cNvSpPr>
          <p:nvPr>
            <p:ph type="dt" sz="half" idx="2"/>
          </p:nvPr>
        </p:nvSpPr>
        <p:spPr>
          <a:xfrm>
            <a:off x="6362700" y="6356350"/>
            <a:ext cx="2085975" cy="365125"/>
          </a:xfrm>
          <a:prstGeom prst="rect">
            <a:avLst/>
          </a:prstGeom>
        </p:spPr>
        <p:txBody>
          <a:bodyPr vert="horz" lIns="91440" tIns="45720" rIns="45720" bIns="45720" rtlCol="0" anchor="ctr"/>
          <a:lstStyle>
            <a:lvl1pPr algn="r" fontAlgn="auto">
              <a:spcBef>
                <a:spcPts val="0"/>
              </a:spcBef>
              <a:spcAft>
                <a:spcPts val="0"/>
              </a:spcAft>
              <a:defRPr sz="1200">
                <a:solidFill>
                  <a:prstClr val="black">
                    <a:lumMod val="65000"/>
                    <a:lumOff val="35000"/>
                  </a:prstClr>
                </a:solidFill>
                <a:latin typeface="Verdana" pitchFamily="34" charset="0"/>
                <a:ea typeface="Verdana" pitchFamily="34" charset="0"/>
                <a:cs typeface="Verdana" pitchFamily="34" charset="0"/>
              </a:defRPr>
            </a:lvl1pPr>
          </a:lstStyle>
          <a:p>
            <a:pPr>
              <a:defRPr/>
            </a:pPr>
            <a:fld id="{A689B465-5050-48CF-9571-8127EFC444E1}" type="datetimeFigureOut">
              <a:rPr lang="cs-CZ"/>
              <a:pPr>
                <a:defRPr/>
              </a:pPr>
              <a:t>30.4.2014</a:t>
            </a:fld>
            <a:endParaRPr lang="cs-CZ"/>
          </a:p>
        </p:txBody>
      </p:sp>
      <p:sp>
        <p:nvSpPr>
          <p:cNvPr id="5" name="Footer Placeholder 4"/>
          <p:cNvSpPr>
            <a:spLocks noGrp="1"/>
          </p:cNvSpPr>
          <p:nvPr>
            <p:ph type="ftr" sz="quarter" idx="3"/>
          </p:nvPr>
        </p:nvSpPr>
        <p:spPr>
          <a:xfrm>
            <a:off x="658813" y="6356350"/>
            <a:ext cx="2847975" cy="365125"/>
          </a:xfrm>
          <a:prstGeom prst="rect">
            <a:avLst/>
          </a:prstGeom>
        </p:spPr>
        <p:txBody>
          <a:bodyPr vert="horz" lIns="45720" tIns="45720" rIns="91440" bIns="45720" rtlCol="0" anchor="ctr"/>
          <a:lstStyle>
            <a:lvl1pPr algn="l" fontAlgn="auto">
              <a:spcBef>
                <a:spcPts val="0"/>
              </a:spcBef>
              <a:spcAft>
                <a:spcPts val="0"/>
              </a:spcAft>
              <a:defRPr sz="1200">
                <a:solidFill>
                  <a:prstClr val="black">
                    <a:lumMod val="65000"/>
                    <a:lumOff val="35000"/>
                  </a:prstClr>
                </a:solidFill>
                <a:latin typeface="Verdana" pitchFamily="34" charset="0"/>
                <a:ea typeface="Verdana" pitchFamily="34" charset="0"/>
                <a:cs typeface="Verdana" pitchFamily="34" charset="0"/>
              </a:defRPr>
            </a:lvl1pPr>
          </a:lstStyle>
          <a:p>
            <a:pPr>
              <a:defRPr/>
            </a:pPr>
            <a:endParaRPr lang="cs-CZ"/>
          </a:p>
        </p:txBody>
      </p:sp>
      <p:sp>
        <p:nvSpPr>
          <p:cNvPr id="6" name="Slide Number Placeholder 5"/>
          <p:cNvSpPr>
            <a:spLocks noGrp="1"/>
          </p:cNvSpPr>
          <p:nvPr>
            <p:ph type="sldNum" sz="quarter" idx="4"/>
          </p:nvPr>
        </p:nvSpPr>
        <p:spPr>
          <a:xfrm>
            <a:off x="8543925" y="6356350"/>
            <a:ext cx="561975" cy="365125"/>
          </a:xfrm>
          <a:prstGeom prst="rect">
            <a:avLst/>
          </a:prstGeom>
        </p:spPr>
        <p:txBody>
          <a:bodyPr vert="horz" lIns="27432" tIns="45720" rIns="45720" bIns="45720" rtlCol="0" anchor="ctr"/>
          <a:lstStyle>
            <a:lvl1pPr algn="l" fontAlgn="auto">
              <a:spcBef>
                <a:spcPts val="0"/>
              </a:spcBef>
              <a:spcAft>
                <a:spcPts val="0"/>
              </a:spcAft>
              <a:defRPr sz="1200">
                <a:solidFill>
                  <a:prstClr val="black">
                    <a:lumMod val="65000"/>
                    <a:lumOff val="35000"/>
                  </a:prstClr>
                </a:solidFill>
                <a:latin typeface="Verdana" pitchFamily="34" charset="0"/>
                <a:ea typeface="Verdana" pitchFamily="34" charset="0"/>
                <a:cs typeface="Verdana" pitchFamily="34" charset="0"/>
              </a:defRPr>
            </a:lvl1pPr>
          </a:lstStyle>
          <a:p>
            <a:pPr>
              <a:defRPr/>
            </a:pPr>
            <a:fld id="{BA09BF9A-2D11-42AD-83E6-9B7EFAD62E59}" type="slidenum">
              <a:rPr lang="cs-CZ"/>
              <a:pPr>
                <a:defRPr/>
              </a:pPr>
              <a:t>‹#›</a:t>
            </a:fld>
            <a:endParaRPr lang="cs-CZ"/>
          </a:p>
        </p:txBody>
      </p:sp>
      <p:sp>
        <p:nvSpPr>
          <p:cNvPr id="7" name="Oval 6"/>
          <p:cNvSpPr/>
          <p:nvPr/>
        </p:nvSpPr>
        <p:spPr>
          <a:xfrm>
            <a:off x="8458200" y="6499225"/>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sp>
        <p:nvSpPr>
          <p:cNvPr id="8" name="Oval 7"/>
          <p:cNvSpPr/>
          <p:nvPr/>
        </p:nvSpPr>
        <p:spPr>
          <a:xfrm>
            <a:off x="569913" y="6499225"/>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sp>
        <p:nvSpPr>
          <p:cNvPr id="2057" name="TextovéPole 9"/>
          <p:cNvSpPr txBox="1">
            <a:spLocks noChangeArrowheads="1"/>
          </p:cNvSpPr>
          <p:nvPr/>
        </p:nvSpPr>
        <p:spPr bwMode="auto">
          <a:xfrm>
            <a:off x="1355725" y="44450"/>
            <a:ext cx="66722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fontAlgn="base" hangingPunct="1">
              <a:spcBef>
                <a:spcPct val="0"/>
              </a:spcBef>
              <a:spcAft>
                <a:spcPct val="0"/>
              </a:spcAft>
              <a:defRPr/>
            </a:pPr>
            <a:r>
              <a:rPr lang="cs-CZ" sz="1400" smtClean="0">
                <a:solidFill>
                  <a:srgbClr val="FFFFFF"/>
                </a:solidFill>
                <a:latin typeface="Verdana" pitchFamily="34" charset="0"/>
                <a:ea typeface="Verdana" pitchFamily="34" charset="0"/>
                <a:cs typeface="Verdana" pitchFamily="34" charset="0"/>
              </a:rPr>
              <a:t>Gymnázium a Jazyková škola s právem státní jazykové zkoušky Svitavy</a:t>
            </a:r>
          </a:p>
        </p:txBody>
      </p:sp>
      <p:sp>
        <p:nvSpPr>
          <p:cNvPr id="2058" name="TextovéPole 10"/>
          <p:cNvSpPr txBox="1">
            <a:spLocks noChangeArrowheads="1"/>
          </p:cNvSpPr>
          <p:nvPr userDrawn="1"/>
        </p:nvSpPr>
        <p:spPr bwMode="auto">
          <a:xfrm>
            <a:off x="1355725" y="44450"/>
            <a:ext cx="66722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fontAlgn="base" hangingPunct="1">
              <a:spcBef>
                <a:spcPct val="0"/>
              </a:spcBef>
              <a:spcAft>
                <a:spcPct val="0"/>
              </a:spcAft>
              <a:defRPr/>
            </a:pPr>
            <a:r>
              <a:rPr lang="cs-CZ" sz="1400" smtClean="0">
                <a:solidFill>
                  <a:srgbClr val="FFFFFF"/>
                </a:solidFill>
                <a:latin typeface="Verdana" pitchFamily="34" charset="0"/>
                <a:ea typeface="Verdana" pitchFamily="34" charset="0"/>
                <a:cs typeface="Verdana" pitchFamily="34" charset="0"/>
              </a:rPr>
              <a:t>Gymnázium a Jazyková škola s právem státní jazykové zkoušky Svitavy</a:t>
            </a:r>
          </a:p>
        </p:txBody>
      </p:sp>
    </p:spTree>
    <p:extLst>
      <p:ext uri="{BB962C8B-B14F-4D97-AF65-F5344CB8AC3E}">
        <p14:creationId xmlns:p14="http://schemas.microsoft.com/office/powerpoint/2010/main" val="4511590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iming>
    <p:tnLst>
      <p:par>
        <p:cTn id="1" dur="indefinite" restart="never" nodeType="tmRoot"/>
      </p:par>
    </p:tnLst>
  </p:timing>
  <p:txStyles>
    <p:titleStyle>
      <a:lvl1pPr algn="ctr" rtl="0" eaLnBrk="0" fontAlgn="base" hangingPunct="0">
        <a:lnSpc>
          <a:spcPts val="5800"/>
        </a:lnSpc>
        <a:spcBef>
          <a:spcPct val="0"/>
        </a:spcBef>
        <a:spcAft>
          <a:spcPct val="0"/>
        </a:spcAft>
        <a:defRPr sz="2800" kern="1200">
          <a:solidFill>
            <a:schemeClr val="tx2"/>
          </a:solidFill>
          <a:effectLst>
            <a:outerShdw blurRad="63500" dist="38100" dir="5400000" algn="t" rotWithShape="0">
              <a:prstClr val="black">
                <a:alpha val="25000"/>
              </a:prstClr>
            </a:outerShdw>
          </a:effectLst>
          <a:latin typeface="Bookman Old Style" pitchFamily="18" charset="0"/>
          <a:ea typeface="+mj-ea"/>
          <a:cs typeface="+mj-cs"/>
        </a:defRPr>
      </a:lvl1pPr>
      <a:lvl2pPr algn="ctr" rtl="0" eaLnBrk="0" fontAlgn="base" hangingPunct="0">
        <a:lnSpc>
          <a:spcPts val="5800"/>
        </a:lnSpc>
        <a:spcBef>
          <a:spcPct val="0"/>
        </a:spcBef>
        <a:spcAft>
          <a:spcPct val="0"/>
        </a:spcAft>
        <a:defRPr sz="2800">
          <a:solidFill>
            <a:schemeClr val="tx2"/>
          </a:solidFill>
          <a:latin typeface="Bookman Old Style" pitchFamily="18" charset="0"/>
        </a:defRPr>
      </a:lvl2pPr>
      <a:lvl3pPr algn="ctr" rtl="0" eaLnBrk="0" fontAlgn="base" hangingPunct="0">
        <a:lnSpc>
          <a:spcPts val="5800"/>
        </a:lnSpc>
        <a:spcBef>
          <a:spcPct val="0"/>
        </a:spcBef>
        <a:spcAft>
          <a:spcPct val="0"/>
        </a:spcAft>
        <a:defRPr sz="2800">
          <a:solidFill>
            <a:schemeClr val="tx2"/>
          </a:solidFill>
          <a:latin typeface="Bookman Old Style" pitchFamily="18" charset="0"/>
        </a:defRPr>
      </a:lvl3pPr>
      <a:lvl4pPr algn="ctr" rtl="0" eaLnBrk="0" fontAlgn="base" hangingPunct="0">
        <a:lnSpc>
          <a:spcPts val="5800"/>
        </a:lnSpc>
        <a:spcBef>
          <a:spcPct val="0"/>
        </a:spcBef>
        <a:spcAft>
          <a:spcPct val="0"/>
        </a:spcAft>
        <a:defRPr sz="2800">
          <a:solidFill>
            <a:schemeClr val="tx2"/>
          </a:solidFill>
          <a:latin typeface="Bookman Old Style" pitchFamily="18" charset="0"/>
        </a:defRPr>
      </a:lvl4pPr>
      <a:lvl5pPr algn="ctr" rtl="0" eaLnBrk="0" fontAlgn="base" hangingPunct="0">
        <a:lnSpc>
          <a:spcPts val="5800"/>
        </a:lnSpc>
        <a:spcBef>
          <a:spcPct val="0"/>
        </a:spcBef>
        <a:spcAft>
          <a:spcPct val="0"/>
        </a:spcAft>
        <a:defRPr sz="2800">
          <a:solidFill>
            <a:schemeClr val="tx2"/>
          </a:solidFill>
          <a:latin typeface="Bookman Old Style" pitchFamily="18" charset="0"/>
        </a:defRPr>
      </a:lvl5pPr>
      <a:lvl6pPr marL="457200" algn="ctr" rtl="0" fontAlgn="base">
        <a:lnSpc>
          <a:spcPts val="5800"/>
        </a:lnSpc>
        <a:spcBef>
          <a:spcPct val="0"/>
        </a:spcBef>
        <a:spcAft>
          <a:spcPct val="0"/>
        </a:spcAft>
        <a:defRPr sz="2800">
          <a:solidFill>
            <a:schemeClr val="tx2"/>
          </a:solidFill>
          <a:latin typeface="Bookman Old Style" pitchFamily="18" charset="0"/>
        </a:defRPr>
      </a:lvl6pPr>
      <a:lvl7pPr marL="914400" algn="ctr" rtl="0" fontAlgn="base">
        <a:lnSpc>
          <a:spcPts val="5800"/>
        </a:lnSpc>
        <a:spcBef>
          <a:spcPct val="0"/>
        </a:spcBef>
        <a:spcAft>
          <a:spcPct val="0"/>
        </a:spcAft>
        <a:defRPr sz="2800">
          <a:solidFill>
            <a:schemeClr val="tx2"/>
          </a:solidFill>
          <a:latin typeface="Bookman Old Style" pitchFamily="18" charset="0"/>
        </a:defRPr>
      </a:lvl7pPr>
      <a:lvl8pPr marL="1371600" algn="ctr" rtl="0" fontAlgn="base">
        <a:lnSpc>
          <a:spcPts val="5800"/>
        </a:lnSpc>
        <a:spcBef>
          <a:spcPct val="0"/>
        </a:spcBef>
        <a:spcAft>
          <a:spcPct val="0"/>
        </a:spcAft>
        <a:defRPr sz="2800">
          <a:solidFill>
            <a:schemeClr val="tx2"/>
          </a:solidFill>
          <a:latin typeface="Bookman Old Style" pitchFamily="18" charset="0"/>
        </a:defRPr>
      </a:lvl8pPr>
      <a:lvl9pPr marL="1828800" algn="ctr" rtl="0" fontAlgn="base">
        <a:lnSpc>
          <a:spcPts val="5800"/>
        </a:lnSpc>
        <a:spcBef>
          <a:spcPct val="0"/>
        </a:spcBef>
        <a:spcAft>
          <a:spcPct val="0"/>
        </a:spcAft>
        <a:defRPr sz="2800">
          <a:solidFill>
            <a:schemeClr val="tx2"/>
          </a:solidFill>
          <a:latin typeface="Bookman Old Style" pitchFamily="18" charset="0"/>
        </a:defRPr>
      </a:lvl9pPr>
    </p:titleStyle>
    <p:bodyStyle>
      <a:lvl1pPr marL="342900" indent="-342900" algn="l" rtl="0" eaLnBrk="0" fontAlgn="base" hangingPunct="0">
        <a:spcBef>
          <a:spcPct val="20000"/>
        </a:spcBef>
        <a:spcAft>
          <a:spcPct val="0"/>
        </a:spcAft>
        <a:buFont typeface="Arial" pitchFamily="34" charset="0"/>
        <a:buChar char="•"/>
        <a:defRPr sz="2400" kern="1200">
          <a:solidFill>
            <a:srgbClr val="182C4B"/>
          </a:solidFill>
          <a:latin typeface="Verdana" pitchFamily="34" charset="0"/>
          <a:ea typeface="Verdana" pitchFamily="34" charset="0"/>
          <a:cs typeface="Verdana" pitchFamily="34" charset="0"/>
        </a:defRPr>
      </a:lvl1pPr>
      <a:lvl2pPr marL="742950" indent="-285750" algn="l" rtl="0" eaLnBrk="0" fontAlgn="base" hangingPunct="0">
        <a:spcBef>
          <a:spcPct val="20000"/>
        </a:spcBef>
        <a:spcAft>
          <a:spcPct val="0"/>
        </a:spcAft>
        <a:buFont typeface="Courier New" pitchFamily="49" charset="0"/>
        <a:buChar char="o"/>
        <a:defRPr sz="2400" kern="1200">
          <a:solidFill>
            <a:srgbClr val="182C4B"/>
          </a:solidFill>
          <a:latin typeface="Verdana" pitchFamily="34" charset="0"/>
          <a:ea typeface="Verdana" pitchFamily="34" charset="0"/>
          <a:cs typeface="Verdana" pitchFamily="34" charset="0"/>
        </a:defRPr>
      </a:lvl2pPr>
      <a:lvl3pPr marL="1143000" indent="-228600" algn="l" rtl="0" eaLnBrk="0" fontAlgn="base" hangingPunct="0">
        <a:spcBef>
          <a:spcPct val="20000"/>
        </a:spcBef>
        <a:spcAft>
          <a:spcPct val="0"/>
        </a:spcAft>
        <a:buFont typeface="Arial" pitchFamily="34" charset="0"/>
        <a:buChar char="•"/>
        <a:defRPr sz="2400" kern="1200">
          <a:solidFill>
            <a:srgbClr val="182C4B"/>
          </a:solidFill>
          <a:latin typeface="Verdana" pitchFamily="34" charset="0"/>
          <a:ea typeface="Verdana" pitchFamily="34" charset="0"/>
          <a:cs typeface="Verdana" pitchFamily="34" charset="0"/>
        </a:defRPr>
      </a:lvl3pPr>
      <a:lvl4pPr marL="1600200" indent="-228600" algn="l" rtl="0" eaLnBrk="0" fontAlgn="base" hangingPunct="0">
        <a:spcBef>
          <a:spcPct val="20000"/>
        </a:spcBef>
        <a:spcAft>
          <a:spcPct val="0"/>
        </a:spcAft>
        <a:buFont typeface="Courier New" pitchFamily="49" charset="0"/>
        <a:buChar char="o"/>
        <a:defRPr sz="2400" kern="1200">
          <a:solidFill>
            <a:srgbClr val="182C4B"/>
          </a:solidFill>
          <a:latin typeface="Verdana" pitchFamily="34" charset="0"/>
          <a:ea typeface="Verdana" pitchFamily="34" charset="0"/>
          <a:cs typeface="Verdana" pitchFamily="34" charset="0"/>
        </a:defRPr>
      </a:lvl4pPr>
      <a:lvl5pPr marL="2057400" indent="-228600" algn="l" rtl="0" eaLnBrk="0" fontAlgn="base" hangingPunct="0">
        <a:spcBef>
          <a:spcPct val="20000"/>
        </a:spcBef>
        <a:spcAft>
          <a:spcPct val="0"/>
        </a:spcAft>
        <a:buFont typeface="Arial" pitchFamily="34" charset="0"/>
        <a:buChar char="•"/>
        <a:defRPr sz="2400" kern="1200">
          <a:solidFill>
            <a:srgbClr val="182C4B"/>
          </a:solidFill>
          <a:latin typeface="Verdana" pitchFamily="34" charset="0"/>
          <a:ea typeface="Verdana" pitchFamily="34" charset="0"/>
          <a:cs typeface="Verdana" pitchFamily="34" charset="0"/>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6000">
              <a:schemeClr val="bg1">
                <a:tint val="80000"/>
                <a:satMod val="250000"/>
              </a:schemeClr>
            </a:gs>
            <a:gs pos="62000">
              <a:schemeClr val="bg1">
                <a:tint val="90000"/>
                <a:shade val="90000"/>
                <a:satMod val="200000"/>
              </a:schemeClr>
            </a:gs>
            <a:gs pos="92000">
              <a:srgbClr val="7030A0">
                <a:alpha val="33000"/>
              </a:srgbClr>
            </a:gs>
          </a:gsLst>
          <a:lin ang="162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57188"/>
            <a:ext cx="8229600" cy="839787"/>
          </a:xfrm>
          <a:prstGeom prst="rect">
            <a:avLst/>
          </a:prstGeom>
        </p:spPr>
        <p:txBody>
          <a:bodyPr vert="horz" lIns="91440" tIns="45720" rIns="91440" bIns="45720" rtlCol="0" anchor="b">
            <a:noAutofit/>
          </a:bodyPr>
          <a:lstStyle/>
          <a:p>
            <a:r>
              <a:rPr lang="cs-CZ" dirty="0" smtClean="0"/>
              <a:t>Kliknutím lze upravit styl.</a:t>
            </a:r>
            <a:endParaRPr lang="en-US" dirty="0"/>
          </a:p>
        </p:txBody>
      </p:sp>
      <p:sp>
        <p:nvSpPr>
          <p:cNvPr id="4099" name="Text Placeholder 2"/>
          <p:cNvSpPr>
            <a:spLocks noGrp="1"/>
          </p:cNvSpPr>
          <p:nvPr>
            <p:ph type="body" idx="1"/>
          </p:nvPr>
        </p:nvSpPr>
        <p:spPr bwMode="auto">
          <a:xfrm>
            <a:off x="457200" y="1341438"/>
            <a:ext cx="8229600" cy="478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4" name="Date Placeholder 3"/>
          <p:cNvSpPr>
            <a:spLocks noGrp="1"/>
          </p:cNvSpPr>
          <p:nvPr>
            <p:ph type="dt" sz="half" idx="2"/>
          </p:nvPr>
        </p:nvSpPr>
        <p:spPr>
          <a:xfrm>
            <a:off x="6362700" y="6356350"/>
            <a:ext cx="2085975" cy="365125"/>
          </a:xfrm>
          <a:prstGeom prst="rect">
            <a:avLst/>
          </a:prstGeom>
        </p:spPr>
        <p:txBody>
          <a:bodyPr vert="horz" lIns="91440" tIns="45720" rIns="45720" bIns="45720" rtlCol="0" anchor="ctr"/>
          <a:lstStyle>
            <a:lvl1pPr algn="r" fontAlgn="auto">
              <a:spcBef>
                <a:spcPts val="0"/>
              </a:spcBef>
              <a:spcAft>
                <a:spcPts val="0"/>
              </a:spcAft>
              <a:defRPr sz="1200">
                <a:solidFill>
                  <a:prstClr val="black">
                    <a:lumMod val="65000"/>
                    <a:lumOff val="35000"/>
                  </a:prstClr>
                </a:solidFill>
                <a:latin typeface="Verdana" pitchFamily="34" charset="0"/>
                <a:ea typeface="Verdana" pitchFamily="34" charset="0"/>
                <a:cs typeface="Verdana" pitchFamily="34" charset="0"/>
              </a:defRPr>
            </a:lvl1pPr>
          </a:lstStyle>
          <a:p>
            <a:pPr>
              <a:defRPr/>
            </a:pPr>
            <a:fld id="{89889F91-E9A7-4506-8085-91C17E337C1E}" type="datetimeFigureOut">
              <a:rPr lang="cs-CZ"/>
              <a:pPr>
                <a:defRPr/>
              </a:pPr>
              <a:t>30.4.2014</a:t>
            </a:fld>
            <a:endParaRPr lang="cs-CZ"/>
          </a:p>
        </p:txBody>
      </p:sp>
      <p:sp>
        <p:nvSpPr>
          <p:cNvPr id="5" name="Footer Placeholder 4"/>
          <p:cNvSpPr>
            <a:spLocks noGrp="1"/>
          </p:cNvSpPr>
          <p:nvPr>
            <p:ph type="ftr" sz="quarter" idx="3"/>
          </p:nvPr>
        </p:nvSpPr>
        <p:spPr>
          <a:xfrm>
            <a:off x="658813" y="6356350"/>
            <a:ext cx="2847975" cy="365125"/>
          </a:xfrm>
          <a:prstGeom prst="rect">
            <a:avLst/>
          </a:prstGeom>
        </p:spPr>
        <p:txBody>
          <a:bodyPr vert="horz" lIns="45720" tIns="45720" rIns="91440" bIns="45720" rtlCol="0" anchor="ctr"/>
          <a:lstStyle>
            <a:lvl1pPr algn="l" fontAlgn="auto">
              <a:spcBef>
                <a:spcPts val="0"/>
              </a:spcBef>
              <a:spcAft>
                <a:spcPts val="0"/>
              </a:spcAft>
              <a:defRPr sz="1200">
                <a:solidFill>
                  <a:prstClr val="black">
                    <a:lumMod val="65000"/>
                    <a:lumOff val="35000"/>
                  </a:prstClr>
                </a:solidFill>
                <a:latin typeface="Verdana" pitchFamily="34" charset="0"/>
                <a:ea typeface="Verdana" pitchFamily="34" charset="0"/>
                <a:cs typeface="Verdana" pitchFamily="34" charset="0"/>
              </a:defRPr>
            </a:lvl1pPr>
          </a:lstStyle>
          <a:p>
            <a:pPr>
              <a:defRPr/>
            </a:pPr>
            <a:endParaRPr lang="cs-CZ"/>
          </a:p>
        </p:txBody>
      </p:sp>
      <p:sp>
        <p:nvSpPr>
          <p:cNvPr id="6" name="Slide Number Placeholder 5"/>
          <p:cNvSpPr>
            <a:spLocks noGrp="1"/>
          </p:cNvSpPr>
          <p:nvPr>
            <p:ph type="sldNum" sz="quarter" idx="4"/>
          </p:nvPr>
        </p:nvSpPr>
        <p:spPr>
          <a:xfrm>
            <a:off x="8543925" y="6356350"/>
            <a:ext cx="561975" cy="365125"/>
          </a:xfrm>
          <a:prstGeom prst="rect">
            <a:avLst/>
          </a:prstGeom>
        </p:spPr>
        <p:txBody>
          <a:bodyPr vert="horz" lIns="27432" tIns="45720" rIns="45720" bIns="45720" rtlCol="0" anchor="ctr"/>
          <a:lstStyle>
            <a:lvl1pPr algn="l" fontAlgn="auto">
              <a:spcBef>
                <a:spcPts val="0"/>
              </a:spcBef>
              <a:spcAft>
                <a:spcPts val="0"/>
              </a:spcAft>
              <a:defRPr sz="1200">
                <a:solidFill>
                  <a:prstClr val="black">
                    <a:lumMod val="65000"/>
                    <a:lumOff val="35000"/>
                  </a:prstClr>
                </a:solidFill>
                <a:latin typeface="Verdana" pitchFamily="34" charset="0"/>
                <a:ea typeface="Verdana" pitchFamily="34" charset="0"/>
                <a:cs typeface="Verdana" pitchFamily="34" charset="0"/>
              </a:defRPr>
            </a:lvl1pPr>
          </a:lstStyle>
          <a:p>
            <a:pPr>
              <a:defRPr/>
            </a:pPr>
            <a:fld id="{462FE155-4DDF-468D-A003-1EFF17EA1BF4}" type="slidenum">
              <a:rPr lang="cs-CZ"/>
              <a:pPr>
                <a:defRPr/>
              </a:pPr>
              <a:t>‹#›</a:t>
            </a:fld>
            <a:endParaRPr lang="cs-CZ"/>
          </a:p>
        </p:txBody>
      </p:sp>
      <p:sp>
        <p:nvSpPr>
          <p:cNvPr id="7" name="Oval 6"/>
          <p:cNvSpPr/>
          <p:nvPr/>
        </p:nvSpPr>
        <p:spPr>
          <a:xfrm>
            <a:off x="8458200" y="6499225"/>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sp>
        <p:nvSpPr>
          <p:cNvPr id="8" name="Oval 7"/>
          <p:cNvSpPr/>
          <p:nvPr/>
        </p:nvSpPr>
        <p:spPr>
          <a:xfrm>
            <a:off x="569913" y="6499225"/>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sp>
        <p:nvSpPr>
          <p:cNvPr id="4105" name="TextovéPole 9"/>
          <p:cNvSpPr txBox="1">
            <a:spLocks noChangeArrowheads="1"/>
          </p:cNvSpPr>
          <p:nvPr/>
        </p:nvSpPr>
        <p:spPr bwMode="auto">
          <a:xfrm>
            <a:off x="1355725" y="44450"/>
            <a:ext cx="66722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fontAlgn="base" hangingPunct="1">
              <a:spcBef>
                <a:spcPct val="0"/>
              </a:spcBef>
              <a:spcAft>
                <a:spcPct val="0"/>
              </a:spcAft>
              <a:defRPr/>
            </a:pPr>
            <a:r>
              <a:rPr lang="cs-CZ" sz="1400" smtClean="0">
                <a:solidFill>
                  <a:srgbClr val="FFFFFF"/>
                </a:solidFill>
                <a:latin typeface="Verdana" pitchFamily="34" charset="0"/>
                <a:ea typeface="Verdana" pitchFamily="34" charset="0"/>
                <a:cs typeface="Verdana" pitchFamily="34" charset="0"/>
              </a:rPr>
              <a:t>Gymnázium a Jazyková škola s právem státní jazykové zkoušky Svitavy</a:t>
            </a:r>
          </a:p>
        </p:txBody>
      </p:sp>
      <p:sp>
        <p:nvSpPr>
          <p:cNvPr id="4106" name="TextovéPole 10"/>
          <p:cNvSpPr txBox="1">
            <a:spLocks noChangeArrowheads="1"/>
          </p:cNvSpPr>
          <p:nvPr userDrawn="1"/>
        </p:nvSpPr>
        <p:spPr bwMode="auto">
          <a:xfrm>
            <a:off x="1355725" y="44450"/>
            <a:ext cx="66722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1" fontAlgn="base" hangingPunct="1">
              <a:spcBef>
                <a:spcPct val="0"/>
              </a:spcBef>
              <a:spcAft>
                <a:spcPct val="0"/>
              </a:spcAft>
              <a:defRPr/>
            </a:pPr>
            <a:r>
              <a:rPr lang="cs-CZ" sz="1400" smtClean="0">
                <a:solidFill>
                  <a:srgbClr val="FFFFFF"/>
                </a:solidFill>
                <a:latin typeface="Verdana" pitchFamily="34" charset="0"/>
                <a:ea typeface="Verdana" pitchFamily="34" charset="0"/>
                <a:cs typeface="Verdana" pitchFamily="34" charset="0"/>
              </a:rPr>
              <a:t>Gymnázium a Jazyková škola s právem státní jazykové zkoušky Svitavy</a:t>
            </a:r>
          </a:p>
        </p:txBody>
      </p:sp>
    </p:spTree>
    <p:extLst>
      <p:ext uri="{BB962C8B-B14F-4D97-AF65-F5344CB8AC3E}">
        <p14:creationId xmlns:p14="http://schemas.microsoft.com/office/powerpoint/2010/main" val="164134442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Lst>
  <p:timing>
    <p:tnLst>
      <p:par>
        <p:cTn id="1" dur="indefinite" restart="never" nodeType="tmRoot"/>
      </p:par>
    </p:tnLst>
  </p:timing>
  <p:txStyles>
    <p:titleStyle>
      <a:lvl1pPr algn="ctr" rtl="0" eaLnBrk="0" fontAlgn="base" hangingPunct="0">
        <a:lnSpc>
          <a:spcPts val="5800"/>
        </a:lnSpc>
        <a:spcBef>
          <a:spcPct val="0"/>
        </a:spcBef>
        <a:spcAft>
          <a:spcPct val="0"/>
        </a:spcAft>
        <a:defRPr sz="2800" kern="1200">
          <a:solidFill>
            <a:schemeClr val="tx2"/>
          </a:solidFill>
          <a:effectLst>
            <a:outerShdw blurRad="63500" dist="38100" dir="5400000" algn="t" rotWithShape="0">
              <a:prstClr val="black">
                <a:alpha val="25000"/>
              </a:prstClr>
            </a:outerShdw>
          </a:effectLst>
          <a:latin typeface="Bookman Old Style" pitchFamily="18" charset="0"/>
          <a:ea typeface="+mj-ea"/>
          <a:cs typeface="+mj-cs"/>
        </a:defRPr>
      </a:lvl1pPr>
      <a:lvl2pPr algn="ctr" rtl="0" eaLnBrk="0" fontAlgn="base" hangingPunct="0">
        <a:lnSpc>
          <a:spcPts val="5800"/>
        </a:lnSpc>
        <a:spcBef>
          <a:spcPct val="0"/>
        </a:spcBef>
        <a:spcAft>
          <a:spcPct val="0"/>
        </a:spcAft>
        <a:defRPr sz="2800">
          <a:solidFill>
            <a:schemeClr val="tx2"/>
          </a:solidFill>
          <a:latin typeface="Bookman Old Style" pitchFamily="18" charset="0"/>
        </a:defRPr>
      </a:lvl2pPr>
      <a:lvl3pPr algn="ctr" rtl="0" eaLnBrk="0" fontAlgn="base" hangingPunct="0">
        <a:lnSpc>
          <a:spcPts val="5800"/>
        </a:lnSpc>
        <a:spcBef>
          <a:spcPct val="0"/>
        </a:spcBef>
        <a:spcAft>
          <a:spcPct val="0"/>
        </a:spcAft>
        <a:defRPr sz="2800">
          <a:solidFill>
            <a:schemeClr val="tx2"/>
          </a:solidFill>
          <a:latin typeface="Bookman Old Style" pitchFamily="18" charset="0"/>
        </a:defRPr>
      </a:lvl3pPr>
      <a:lvl4pPr algn="ctr" rtl="0" eaLnBrk="0" fontAlgn="base" hangingPunct="0">
        <a:lnSpc>
          <a:spcPts val="5800"/>
        </a:lnSpc>
        <a:spcBef>
          <a:spcPct val="0"/>
        </a:spcBef>
        <a:spcAft>
          <a:spcPct val="0"/>
        </a:spcAft>
        <a:defRPr sz="2800">
          <a:solidFill>
            <a:schemeClr val="tx2"/>
          </a:solidFill>
          <a:latin typeface="Bookman Old Style" pitchFamily="18" charset="0"/>
        </a:defRPr>
      </a:lvl4pPr>
      <a:lvl5pPr algn="ctr" rtl="0" eaLnBrk="0" fontAlgn="base" hangingPunct="0">
        <a:lnSpc>
          <a:spcPts val="5800"/>
        </a:lnSpc>
        <a:spcBef>
          <a:spcPct val="0"/>
        </a:spcBef>
        <a:spcAft>
          <a:spcPct val="0"/>
        </a:spcAft>
        <a:defRPr sz="2800">
          <a:solidFill>
            <a:schemeClr val="tx2"/>
          </a:solidFill>
          <a:latin typeface="Bookman Old Style" pitchFamily="18" charset="0"/>
        </a:defRPr>
      </a:lvl5pPr>
      <a:lvl6pPr marL="457200" algn="ctr" rtl="0" fontAlgn="base">
        <a:lnSpc>
          <a:spcPts val="5800"/>
        </a:lnSpc>
        <a:spcBef>
          <a:spcPct val="0"/>
        </a:spcBef>
        <a:spcAft>
          <a:spcPct val="0"/>
        </a:spcAft>
        <a:defRPr sz="2800">
          <a:solidFill>
            <a:schemeClr val="tx2"/>
          </a:solidFill>
          <a:latin typeface="Bookman Old Style" pitchFamily="18" charset="0"/>
        </a:defRPr>
      </a:lvl6pPr>
      <a:lvl7pPr marL="914400" algn="ctr" rtl="0" fontAlgn="base">
        <a:lnSpc>
          <a:spcPts val="5800"/>
        </a:lnSpc>
        <a:spcBef>
          <a:spcPct val="0"/>
        </a:spcBef>
        <a:spcAft>
          <a:spcPct val="0"/>
        </a:spcAft>
        <a:defRPr sz="2800">
          <a:solidFill>
            <a:schemeClr val="tx2"/>
          </a:solidFill>
          <a:latin typeface="Bookman Old Style" pitchFamily="18" charset="0"/>
        </a:defRPr>
      </a:lvl7pPr>
      <a:lvl8pPr marL="1371600" algn="ctr" rtl="0" fontAlgn="base">
        <a:lnSpc>
          <a:spcPts val="5800"/>
        </a:lnSpc>
        <a:spcBef>
          <a:spcPct val="0"/>
        </a:spcBef>
        <a:spcAft>
          <a:spcPct val="0"/>
        </a:spcAft>
        <a:defRPr sz="2800">
          <a:solidFill>
            <a:schemeClr val="tx2"/>
          </a:solidFill>
          <a:latin typeface="Bookman Old Style" pitchFamily="18" charset="0"/>
        </a:defRPr>
      </a:lvl8pPr>
      <a:lvl9pPr marL="1828800" algn="ctr" rtl="0" fontAlgn="base">
        <a:lnSpc>
          <a:spcPts val="5800"/>
        </a:lnSpc>
        <a:spcBef>
          <a:spcPct val="0"/>
        </a:spcBef>
        <a:spcAft>
          <a:spcPct val="0"/>
        </a:spcAft>
        <a:defRPr sz="2800">
          <a:solidFill>
            <a:schemeClr val="tx2"/>
          </a:solidFill>
          <a:latin typeface="Bookman Old Style" pitchFamily="18" charset="0"/>
        </a:defRPr>
      </a:lvl9pPr>
    </p:titleStyle>
    <p:bodyStyle>
      <a:lvl1pPr marL="342900" indent="-342900" algn="l" rtl="0" eaLnBrk="0" fontAlgn="base" hangingPunct="0">
        <a:spcBef>
          <a:spcPct val="20000"/>
        </a:spcBef>
        <a:spcAft>
          <a:spcPct val="0"/>
        </a:spcAft>
        <a:buFont typeface="Arial" pitchFamily="34" charset="0"/>
        <a:buChar char="•"/>
        <a:defRPr sz="2400" kern="1200">
          <a:solidFill>
            <a:srgbClr val="182C4B"/>
          </a:solidFill>
          <a:latin typeface="Verdana" pitchFamily="34" charset="0"/>
          <a:ea typeface="Verdana" pitchFamily="34" charset="0"/>
          <a:cs typeface="Verdana" pitchFamily="34" charset="0"/>
        </a:defRPr>
      </a:lvl1pPr>
      <a:lvl2pPr marL="742950" indent="-285750" algn="l" rtl="0" eaLnBrk="0" fontAlgn="base" hangingPunct="0">
        <a:spcBef>
          <a:spcPct val="20000"/>
        </a:spcBef>
        <a:spcAft>
          <a:spcPct val="0"/>
        </a:spcAft>
        <a:buFont typeface="Courier New" pitchFamily="49" charset="0"/>
        <a:buChar char="o"/>
        <a:defRPr sz="2400" kern="1200">
          <a:solidFill>
            <a:srgbClr val="182C4B"/>
          </a:solidFill>
          <a:latin typeface="Verdana" pitchFamily="34" charset="0"/>
          <a:ea typeface="Verdana" pitchFamily="34" charset="0"/>
          <a:cs typeface="Verdana" pitchFamily="34" charset="0"/>
        </a:defRPr>
      </a:lvl2pPr>
      <a:lvl3pPr marL="1143000" indent="-228600" algn="l" rtl="0" eaLnBrk="0" fontAlgn="base" hangingPunct="0">
        <a:spcBef>
          <a:spcPct val="20000"/>
        </a:spcBef>
        <a:spcAft>
          <a:spcPct val="0"/>
        </a:spcAft>
        <a:buFont typeface="Arial" pitchFamily="34" charset="0"/>
        <a:buChar char="•"/>
        <a:defRPr sz="2400" kern="1200">
          <a:solidFill>
            <a:srgbClr val="182C4B"/>
          </a:solidFill>
          <a:latin typeface="Verdana" pitchFamily="34" charset="0"/>
          <a:ea typeface="Verdana" pitchFamily="34" charset="0"/>
          <a:cs typeface="Verdana" pitchFamily="34" charset="0"/>
        </a:defRPr>
      </a:lvl3pPr>
      <a:lvl4pPr marL="1600200" indent="-228600" algn="l" rtl="0" eaLnBrk="0" fontAlgn="base" hangingPunct="0">
        <a:spcBef>
          <a:spcPct val="20000"/>
        </a:spcBef>
        <a:spcAft>
          <a:spcPct val="0"/>
        </a:spcAft>
        <a:buFont typeface="Courier New" pitchFamily="49" charset="0"/>
        <a:buChar char="o"/>
        <a:defRPr sz="2400" kern="1200">
          <a:solidFill>
            <a:srgbClr val="182C4B"/>
          </a:solidFill>
          <a:latin typeface="Verdana" pitchFamily="34" charset="0"/>
          <a:ea typeface="Verdana" pitchFamily="34" charset="0"/>
          <a:cs typeface="Verdana" pitchFamily="34" charset="0"/>
        </a:defRPr>
      </a:lvl4pPr>
      <a:lvl5pPr marL="2057400" indent="-228600" algn="l" rtl="0" eaLnBrk="0" fontAlgn="base" hangingPunct="0">
        <a:spcBef>
          <a:spcPct val="20000"/>
        </a:spcBef>
        <a:spcAft>
          <a:spcPct val="0"/>
        </a:spcAft>
        <a:buFont typeface="Arial" pitchFamily="34" charset="0"/>
        <a:buChar char="•"/>
        <a:defRPr sz="2400" kern="1200">
          <a:solidFill>
            <a:srgbClr val="182C4B"/>
          </a:solidFill>
          <a:latin typeface="Verdana" pitchFamily="34" charset="0"/>
          <a:ea typeface="Verdana" pitchFamily="34" charset="0"/>
          <a:cs typeface="Verdana" pitchFamily="34" charset="0"/>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071688"/>
            <a:ext cx="7773988" cy="996950"/>
          </a:xfrm>
        </p:spPr>
        <p:txBody>
          <a:bodyPr/>
          <a:lstStyle/>
          <a:p>
            <a:pPr eaLnBrk="1" fontAlgn="auto" hangingPunct="1">
              <a:spcAft>
                <a:spcPts val="0"/>
              </a:spcAft>
              <a:defRPr/>
            </a:pPr>
            <a:r>
              <a:rPr lang="cs-CZ" sz="3200" dirty="0" smtClean="0"/>
              <a:t>Lidská práva</a:t>
            </a:r>
            <a:endParaRPr lang="cs-CZ" sz="3200" dirty="0"/>
          </a:p>
        </p:txBody>
      </p:sp>
      <p:sp>
        <p:nvSpPr>
          <p:cNvPr id="3" name="Podnadpis 2"/>
          <p:cNvSpPr>
            <a:spLocks noGrp="1"/>
          </p:cNvSpPr>
          <p:nvPr>
            <p:ph type="subTitle" idx="1"/>
          </p:nvPr>
        </p:nvSpPr>
        <p:spPr/>
        <p:txBody>
          <a:bodyPr rtlCol="0"/>
          <a:lstStyle/>
          <a:p>
            <a:pPr eaLnBrk="1" fontAlgn="auto" hangingPunct="1">
              <a:spcAft>
                <a:spcPts val="0"/>
              </a:spcAft>
              <a:defRPr/>
            </a:pPr>
            <a:r>
              <a:rPr lang="cs-CZ" sz="2800" dirty="0" smtClean="0"/>
              <a:t>Mgr. Vladimír </a:t>
            </a:r>
            <a:r>
              <a:rPr lang="cs-CZ" sz="2800" dirty="0" err="1" smtClean="0"/>
              <a:t>Velešík</a:t>
            </a:r>
            <a:endParaRPr lang="cs-CZ" sz="2800" dirty="0"/>
          </a:p>
        </p:txBody>
      </p:sp>
    </p:spTree>
    <p:extLst>
      <p:ext uri="{BB962C8B-B14F-4D97-AF65-F5344CB8AC3E}">
        <p14:creationId xmlns:p14="http://schemas.microsoft.com/office/powerpoint/2010/main" val="4442980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428625"/>
            <a:ext cx="8229600" cy="571500"/>
          </a:xfrm>
        </p:spPr>
        <p:txBody>
          <a:bodyPr/>
          <a:lstStyle/>
          <a:p>
            <a:pPr eaLnBrk="1" fontAlgn="auto" hangingPunct="1">
              <a:spcAft>
                <a:spcPts val="0"/>
              </a:spcAft>
              <a:defRPr/>
            </a:pPr>
            <a:r>
              <a:rPr lang="cs-CZ" dirty="0" smtClean="0"/>
              <a:t>ANOTACE</a:t>
            </a:r>
            <a:endParaRPr lang="cs-CZ" dirty="0"/>
          </a:p>
        </p:txBody>
      </p:sp>
      <p:sp>
        <p:nvSpPr>
          <p:cNvPr id="49155" name="Zástupný symbol pro obsah 4"/>
          <p:cNvSpPr>
            <a:spLocks noGrp="1"/>
          </p:cNvSpPr>
          <p:nvPr>
            <p:ph idx="1"/>
          </p:nvPr>
        </p:nvSpPr>
        <p:spPr>
          <a:xfrm>
            <a:off x="457200" y="857250"/>
            <a:ext cx="8218488" cy="4714875"/>
          </a:xfrm>
        </p:spPr>
        <p:txBody>
          <a:bodyPr/>
          <a:lstStyle/>
          <a:p>
            <a:pPr eaLnBrk="1" hangingPunct="1">
              <a:buFont typeface="Century Gothic" pitchFamily="34" charset="0"/>
              <a:buAutoNum type="arabicPeriod"/>
            </a:pPr>
            <a:endParaRPr lang="cs-CZ" dirty="0" smtClean="0"/>
          </a:p>
          <a:p>
            <a:pPr eaLnBrk="1" hangingPunct="1">
              <a:buFont typeface="Century Gothic" pitchFamily="34" charset="0"/>
              <a:buAutoNum type="arabicPeriod"/>
            </a:pPr>
            <a:r>
              <a:rPr lang="cs-CZ" sz="1200" b="1" dirty="0" smtClean="0"/>
              <a:t>Kód </a:t>
            </a:r>
            <a:r>
              <a:rPr lang="cs-CZ" sz="1200" b="1" dirty="0" err="1" smtClean="0"/>
              <a:t>DUMu</a:t>
            </a:r>
            <a:r>
              <a:rPr lang="cs-CZ" sz="1200" b="1" dirty="0" smtClean="0"/>
              <a:t>: 	</a:t>
            </a:r>
            <a:r>
              <a:rPr lang="cs-CZ" sz="1200" dirty="0" smtClean="0"/>
              <a:t>VY_32_INOVACE_6.SV.16</a:t>
            </a:r>
          </a:p>
          <a:p>
            <a:pPr eaLnBrk="1" hangingPunct="1">
              <a:buFont typeface="Century Gothic" pitchFamily="34" charset="0"/>
              <a:buAutoNum type="arabicPeriod"/>
            </a:pPr>
            <a:endParaRPr lang="cs-CZ" sz="1200" dirty="0" smtClean="0"/>
          </a:p>
          <a:p>
            <a:pPr eaLnBrk="1" hangingPunct="1">
              <a:buFont typeface="Century Gothic" pitchFamily="34" charset="0"/>
              <a:buAutoNum type="arabicPeriod"/>
            </a:pPr>
            <a:r>
              <a:rPr lang="cs-CZ" sz="1200" b="1" dirty="0" smtClean="0"/>
              <a:t>Číslo projektu: 	</a:t>
            </a:r>
            <a:r>
              <a:rPr lang="cs-CZ" sz="1200" dirty="0" smtClean="0"/>
              <a:t>CZ.1.07/1.5.00/34.0114	</a:t>
            </a:r>
            <a:endParaRPr lang="cs-CZ" sz="1200" b="1" dirty="0" smtClean="0"/>
          </a:p>
          <a:p>
            <a:pPr eaLnBrk="1" hangingPunct="1">
              <a:buFont typeface="Century Gothic" pitchFamily="34" charset="0"/>
              <a:buAutoNum type="arabicPeriod"/>
            </a:pPr>
            <a:endParaRPr lang="cs-CZ" sz="1200" b="1" dirty="0" smtClean="0"/>
          </a:p>
          <a:p>
            <a:pPr eaLnBrk="1" hangingPunct="1">
              <a:buFont typeface="Century Gothic" pitchFamily="34" charset="0"/>
              <a:buAutoNum type="arabicPeriod"/>
            </a:pPr>
            <a:r>
              <a:rPr lang="cs-CZ" sz="1200" b="1" dirty="0" smtClean="0"/>
              <a:t>Vytvořeno: 	</a:t>
            </a:r>
            <a:r>
              <a:rPr lang="cs-CZ" sz="1200" dirty="0" smtClean="0"/>
              <a:t>listopad 2013</a:t>
            </a:r>
          </a:p>
          <a:p>
            <a:pPr eaLnBrk="1" hangingPunct="1">
              <a:buFont typeface="Century Gothic" pitchFamily="34" charset="0"/>
              <a:buAutoNum type="arabicPeriod"/>
            </a:pPr>
            <a:endParaRPr lang="cs-CZ" sz="1200" dirty="0" smtClean="0"/>
          </a:p>
          <a:p>
            <a:pPr eaLnBrk="1" hangingPunct="1">
              <a:buFont typeface="Century Gothic" pitchFamily="34" charset="0"/>
              <a:buAutoNum type="arabicPeriod"/>
            </a:pPr>
            <a:r>
              <a:rPr lang="cs-CZ" sz="1200" b="1" dirty="0" smtClean="0"/>
              <a:t>Ročník: 	</a:t>
            </a:r>
            <a:r>
              <a:rPr lang="cs-CZ" sz="1200" dirty="0" smtClean="0"/>
              <a:t>Vyšší stupeň osmiletého gymnázia a čtyřleté gymnázium (RVP-G)</a:t>
            </a:r>
          </a:p>
          <a:p>
            <a:pPr eaLnBrk="1" hangingPunct="1">
              <a:buFont typeface="Century Gothic" pitchFamily="34" charset="0"/>
              <a:buAutoNum type="arabicPeriod"/>
            </a:pPr>
            <a:endParaRPr lang="cs-CZ" sz="1600" b="1" dirty="0" smtClean="0"/>
          </a:p>
          <a:p>
            <a:pPr eaLnBrk="1" hangingPunct="1">
              <a:buFont typeface="Century Gothic" pitchFamily="34" charset="0"/>
              <a:buAutoNum type="arabicPeriod"/>
            </a:pPr>
            <a:endParaRPr lang="cs-CZ" sz="1600" b="1" dirty="0" smtClean="0"/>
          </a:p>
          <a:p>
            <a:pPr eaLnBrk="1" hangingPunct="1">
              <a:buFont typeface="Century Gothic" pitchFamily="34" charset="0"/>
              <a:buAutoNum type="arabicPeriod"/>
            </a:pPr>
            <a:endParaRPr lang="cs-CZ" sz="1600" dirty="0" smtClean="0"/>
          </a:p>
          <a:p>
            <a:pPr eaLnBrk="1" hangingPunct="1">
              <a:buFont typeface="Century Gothic" pitchFamily="34" charset="0"/>
              <a:buAutoNum type="arabicPeriod"/>
            </a:pPr>
            <a:endParaRPr lang="cs-CZ" sz="1600" dirty="0" smtClean="0"/>
          </a:p>
          <a:p>
            <a:pPr eaLnBrk="1" hangingPunct="1">
              <a:buFont typeface="Century Gothic" pitchFamily="34" charset="0"/>
              <a:buAutoNum type="arabicPeriod"/>
            </a:pPr>
            <a:endParaRPr lang="cs-CZ" sz="1600" dirty="0" smtClean="0"/>
          </a:p>
          <a:p>
            <a:pPr algn="just" eaLnBrk="1" hangingPunct="1">
              <a:buFont typeface="Century Gothic" pitchFamily="34" charset="0"/>
              <a:buAutoNum type="arabicPeriod"/>
            </a:pPr>
            <a:r>
              <a:rPr lang="cs-CZ" sz="1200" b="1" dirty="0" smtClean="0"/>
              <a:t>Anotace: </a:t>
            </a:r>
          </a:p>
          <a:p>
            <a:pPr eaLnBrk="1" hangingPunct="1">
              <a:buFont typeface="Century Gothic" pitchFamily="34" charset="0"/>
              <a:buAutoNum type="arabicPeriod"/>
            </a:pPr>
            <a:endParaRPr lang="cs-CZ" dirty="0" smtClean="0"/>
          </a:p>
          <a:p>
            <a:pPr algn="just" eaLnBrk="1" hangingPunct="1">
              <a:buFont typeface="+mj-lt"/>
              <a:buNone/>
            </a:pPr>
            <a:r>
              <a:rPr lang="cs-CZ" sz="1900" b="1" dirty="0" smtClean="0"/>
              <a:t>	</a:t>
            </a:r>
            <a:endParaRPr lang="cs-CZ" sz="1700" dirty="0" smtClean="0"/>
          </a:p>
          <a:p>
            <a:pPr eaLnBrk="1" hangingPunct="1">
              <a:buFont typeface="+mj-lt"/>
              <a:buNone/>
            </a:pPr>
            <a:endParaRPr lang="cs-CZ" i="1" dirty="0" smtClean="0"/>
          </a:p>
          <a:p>
            <a:pPr eaLnBrk="1" hangingPunct="1">
              <a:buFont typeface="+mj-lt"/>
              <a:buNone/>
            </a:pPr>
            <a:endParaRPr lang="cs-CZ" i="1" dirty="0" smtClean="0"/>
          </a:p>
        </p:txBody>
      </p:sp>
      <p:graphicFrame>
        <p:nvGraphicFramePr>
          <p:cNvPr id="6" name="Tabulka 5"/>
          <p:cNvGraphicFramePr>
            <a:graphicFrameLocks noGrp="1"/>
          </p:cNvGraphicFramePr>
          <p:nvPr/>
        </p:nvGraphicFramePr>
        <p:xfrm>
          <a:off x="1000125" y="2816225"/>
          <a:ext cx="7429500" cy="1112838"/>
        </p:xfrm>
        <a:graphic>
          <a:graphicData uri="http://schemas.openxmlformats.org/drawingml/2006/table">
            <a:tbl>
              <a:tblPr firstRow="1" bandRow="1">
                <a:tableStyleId>{5C22544A-7EE6-4342-B048-85BDC9FD1C3A}</a:tableStyleId>
              </a:tblPr>
              <a:tblGrid>
                <a:gridCol w="2071688"/>
                <a:gridCol w="5357812"/>
              </a:tblGrid>
              <a:tr h="370946">
                <a:tc>
                  <a:txBody>
                    <a:bodyPr/>
                    <a:lstStyle/>
                    <a:p>
                      <a:r>
                        <a:rPr lang="cs-CZ" sz="1200" dirty="0" smtClean="0"/>
                        <a:t>Vzdělávací oblast</a:t>
                      </a:r>
                      <a:endParaRPr lang="cs-CZ" sz="1200" dirty="0"/>
                    </a:p>
                  </a:txBody>
                  <a:tcPr marL="91439" marR="91439" marT="45733" marB="45733"/>
                </a:tc>
                <a:tc>
                  <a:txBody>
                    <a:bodyPr/>
                    <a:lstStyle/>
                    <a:p>
                      <a:r>
                        <a:rPr lang="cs-CZ" sz="1200" dirty="0" smtClean="0"/>
                        <a:t>Člověk</a:t>
                      </a:r>
                      <a:r>
                        <a:rPr lang="cs-CZ" sz="1200" baseline="0" dirty="0" smtClean="0"/>
                        <a:t> a společnost</a:t>
                      </a:r>
                      <a:endParaRPr lang="cs-CZ" sz="1200" dirty="0"/>
                    </a:p>
                  </a:txBody>
                  <a:tcPr marL="91439" marR="91439" marT="45733" marB="45733"/>
                </a:tc>
              </a:tr>
              <a:tr h="370946">
                <a:tc>
                  <a:txBody>
                    <a:bodyPr/>
                    <a:lstStyle/>
                    <a:p>
                      <a:r>
                        <a:rPr lang="cs-CZ" sz="1200" dirty="0" smtClean="0"/>
                        <a:t>Vzdělávací obor</a:t>
                      </a:r>
                      <a:endParaRPr lang="cs-CZ" sz="1200" dirty="0"/>
                    </a:p>
                  </a:txBody>
                  <a:tcPr marL="91439" marR="91439" marT="45733" marB="45733"/>
                </a:tc>
                <a:tc>
                  <a:txBody>
                    <a:bodyPr/>
                    <a:lstStyle/>
                    <a:p>
                      <a:r>
                        <a:rPr lang="cs-CZ" sz="1200" dirty="0" smtClean="0"/>
                        <a:t>Občanský</a:t>
                      </a:r>
                      <a:r>
                        <a:rPr lang="cs-CZ" sz="1200" baseline="0" dirty="0" smtClean="0"/>
                        <a:t> a společenskovědní základ</a:t>
                      </a:r>
                      <a:endParaRPr lang="cs-CZ" sz="1200" dirty="0"/>
                    </a:p>
                  </a:txBody>
                  <a:tcPr marL="91439" marR="91439" marT="45733" marB="45733"/>
                </a:tc>
              </a:tr>
              <a:tr h="370946">
                <a:tc>
                  <a:txBody>
                    <a:bodyPr/>
                    <a:lstStyle/>
                    <a:p>
                      <a:r>
                        <a:rPr lang="cs-CZ" sz="1200" dirty="0" smtClean="0"/>
                        <a:t>Tematický okruh</a:t>
                      </a:r>
                      <a:endParaRPr lang="cs-CZ" sz="1200" dirty="0"/>
                    </a:p>
                  </a:txBody>
                  <a:tcPr marL="91439" marR="91439" marT="45733" marB="45733"/>
                </a:tc>
                <a:tc>
                  <a:txBody>
                    <a:bodyPr/>
                    <a:lstStyle/>
                    <a:p>
                      <a:r>
                        <a:rPr lang="cs-CZ" sz="1200" dirty="0" smtClean="0"/>
                        <a:t>Člověk ve společnosti</a:t>
                      </a:r>
                      <a:endParaRPr lang="cs-CZ" sz="1200" dirty="0"/>
                    </a:p>
                  </a:txBody>
                  <a:tcPr marL="91439" marR="91439" marT="45733" marB="45733"/>
                </a:tc>
              </a:tr>
            </a:tbl>
          </a:graphicData>
        </a:graphic>
      </p:graphicFrame>
      <p:sp>
        <p:nvSpPr>
          <p:cNvPr id="9" name="Podnadpis 2"/>
          <p:cNvSpPr txBox="1">
            <a:spLocks/>
          </p:cNvSpPr>
          <p:nvPr/>
        </p:nvSpPr>
        <p:spPr>
          <a:xfrm>
            <a:off x="1000125" y="4214813"/>
            <a:ext cx="7429500" cy="1428750"/>
          </a:xfrm>
          <a:prstGeom prst="rect">
            <a:avLst/>
          </a:prstGeom>
          <a:solidFill>
            <a:schemeClr val="tx2">
              <a:lumMod val="20000"/>
              <a:lumOff val="80000"/>
            </a:schemeClr>
          </a:solidFill>
        </p:spPr>
        <p:txBody>
          <a:bodyPr/>
          <a:lstStyle/>
          <a:p>
            <a:pPr algn="just"/>
            <a:r>
              <a:rPr lang="cs-CZ" sz="1100" dirty="0">
                <a:solidFill>
                  <a:prstClr val="black"/>
                </a:solidFill>
              </a:rPr>
              <a:t>Materiál slouží ke všeobecnému seznámení žáků s problematikou </a:t>
            </a:r>
            <a:r>
              <a:rPr lang="cs-CZ" sz="1100" smtClean="0">
                <a:solidFill>
                  <a:prstClr val="black"/>
                </a:solidFill>
              </a:rPr>
              <a:t>lidských práv.</a:t>
            </a:r>
            <a:endParaRPr lang="cs-CZ" sz="1100" dirty="0">
              <a:solidFill>
                <a:prstClr val="black"/>
              </a:solidFill>
            </a:endParaRPr>
          </a:p>
          <a:p>
            <a:pPr algn="just"/>
            <a:r>
              <a:rPr lang="cs-CZ" sz="1100" dirty="0">
                <a:solidFill>
                  <a:prstClr val="black"/>
                </a:solidFill>
              </a:rPr>
              <a:t>Materiál je použit ve výkladové části hodiny.  </a:t>
            </a:r>
          </a:p>
          <a:p>
            <a:pPr algn="just"/>
            <a:r>
              <a:rPr lang="cs-CZ" sz="1100" dirty="0">
                <a:solidFill>
                  <a:prstClr val="black"/>
                </a:solidFill>
              </a:rPr>
              <a:t>Pomůcky: interaktivní tabule. </a:t>
            </a:r>
          </a:p>
        </p:txBody>
      </p:sp>
    </p:spTree>
    <p:extLst>
      <p:ext uri="{BB962C8B-B14F-4D97-AF65-F5344CB8AC3E}">
        <p14:creationId xmlns:p14="http://schemas.microsoft.com/office/powerpoint/2010/main" val="14263817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Lidská práva</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val="1966858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fontScale="85000" lnSpcReduction="20000"/>
          </a:bodyPr>
          <a:lstStyle/>
          <a:p>
            <a:r>
              <a:rPr lang="cs-CZ" dirty="0"/>
              <a:t>j</a:t>
            </a:r>
            <a:r>
              <a:rPr lang="cs-CZ" dirty="0" smtClean="0"/>
              <a:t>sou to práva, která </a:t>
            </a:r>
            <a:r>
              <a:rPr lang="cs-CZ" u="sng" dirty="0" smtClean="0">
                <a:solidFill>
                  <a:srgbClr val="002060"/>
                </a:solidFill>
              </a:rPr>
              <a:t>náleží každému jedinci </a:t>
            </a:r>
            <a:r>
              <a:rPr lang="cs-CZ" dirty="0" smtClean="0"/>
              <a:t>na základě jeho příslušnosti k lidskému rodu</a:t>
            </a:r>
          </a:p>
          <a:p>
            <a:r>
              <a:rPr lang="cs-CZ" dirty="0"/>
              <a:t>v</a:t>
            </a:r>
            <a:r>
              <a:rPr lang="cs-CZ" dirty="0" smtClean="0"/>
              <a:t>ymezují sféry života, do nichž člověku </a:t>
            </a:r>
            <a:r>
              <a:rPr lang="cs-CZ" u="sng" dirty="0" smtClean="0">
                <a:solidFill>
                  <a:srgbClr val="002060"/>
                </a:solidFill>
              </a:rPr>
              <a:t>nesmí zasahovat </a:t>
            </a:r>
            <a:r>
              <a:rPr lang="cs-CZ" dirty="0" smtClean="0"/>
              <a:t>stát ani další jedinci</a:t>
            </a:r>
          </a:p>
          <a:p>
            <a:r>
              <a:rPr lang="cs-CZ" dirty="0"/>
              <a:t>m</a:t>
            </a:r>
            <a:r>
              <a:rPr lang="cs-CZ" dirty="0" smtClean="0"/>
              <a:t>ůžeme konat podle své vůle, ale musíme respektovat práva ostatních („</a:t>
            </a:r>
            <a:r>
              <a:rPr lang="cs-CZ" i="1" dirty="0" smtClean="0"/>
              <a:t>Svoboda jednoho končí tam, kde začíná svoboda druhého</a:t>
            </a:r>
            <a:r>
              <a:rPr lang="cs-CZ" dirty="0" smtClean="0"/>
              <a:t>.“)</a:t>
            </a:r>
          </a:p>
          <a:p>
            <a:r>
              <a:rPr lang="cs-CZ" dirty="0"/>
              <a:t>d</a:t>
            </a:r>
            <a:r>
              <a:rPr lang="cs-CZ" dirty="0" smtClean="0"/>
              <a:t>održování lidských práv patří mezi základní podmínky demokracie a právního státu</a:t>
            </a:r>
          </a:p>
          <a:p>
            <a:r>
              <a:rPr lang="cs-CZ" dirty="0"/>
              <a:t>l</a:t>
            </a:r>
            <a:r>
              <a:rPr lang="cs-CZ" dirty="0" smtClean="0"/>
              <a:t>idská práva </a:t>
            </a:r>
            <a:r>
              <a:rPr lang="cs-CZ" u="sng" dirty="0" smtClean="0">
                <a:solidFill>
                  <a:srgbClr val="002060"/>
                </a:solidFill>
              </a:rPr>
              <a:t>lze omezit </a:t>
            </a:r>
            <a:r>
              <a:rPr lang="cs-CZ" dirty="0" smtClean="0"/>
              <a:t>– a to </a:t>
            </a:r>
            <a:r>
              <a:rPr lang="cs-CZ" u="sng" dirty="0" smtClean="0">
                <a:solidFill>
                  <a:srgbClr val="002060"/>
                </a:solidFill>
              </a:rPr>
              <a:t>dočasně</a:t>
            </a:r>
            <a:r>
              <a:rPr lang="cs-CZ" dirty="0" smtClean="0"/>
              <a:t> – pouze v případě akutního ohrožení společnosti (válka, teroristický útok)</a:t>
            </a:r>
            <a:endParaRPr lang="cs-CZ" dirty="0"/>
          </a:p>
        </p:txBody>
      </p:sp>
    </p:spTree>
    <p:extLst>
      <p:ext uri="{BB962C8B-B14F-4D97-AF65-F5344CB8AC3E}">
        <p14:creationId xmlns:p14="http://schemas.microsoft.com/office/powerpoint/2010/main" val="3579975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Lidská práva jsou:</a:t>
            </a:r>
            <a:endParaRPr lang="cs-CZ" dirty="0"/>
          </a:p>
        </p:txBody>
      </p:sp>
      <p:sp>
        <p:nvSpPr>
          <p:cNvPr id="3" name="Zástupný symbol pro obsah 2"/>
          <p:cNvSpPr>
            <a:spLocks noGrp="1"/>
          </p:cNvSpPr>
          <p:nvPr>
            <p:ph idx="1"/>
          </p:nvPr>
        </p:nvSpPr>
        <p:spPr/>
        <p:txBody>
          <a:bodyPr>
            <a:normAutofit lnSpcReduction="10000"/>
          </a:bodyPr>
          <a:lstStyle/>
          <a:p>
            <a:r>
              <a:rPr lang="cs-CZ" dirty="0"/>
              <a:t>u</a:t>
            </a:r>
            <a:r>
              <a:rPr lang="cs-CZ" dirty="0" smtClean="0"/>
              <a:t>niverzální – mají je všichni lidé díky své přirozenosti, bez rozdílu rasy, pohlaví, věku, vyznání a sociálního postavení</a:t>
            </a:r>
          </a:p>
          <a:p>
            <a:r>
              <a:rPr lang="cs-CZ" dirty="0"/>
              <a:t>n</a:t>
            </a:r>
            <a:r>
              <a:rPr lang="cs-CZ" dirty="0" smtClean="0"/>
              <a:t>ezrušitelná, nezcizitelná, nezadatelná – platí navždy, nikdo je nemůže člověku odejmout, ani on sám je nemůže prodat nebo se jich vzdát</a:t>
            </a:r>
          </a:p>
          <a:p>
            <a:r>
              <a:rPr lang="cs-CZ" dirty="0"/>
              <a:t>n</a:t>
            </a:r>
            <a:r>
              <a:rPr lang="cs-CZ" dirty="0" smtClean="0"/>
              <a:t>epromlčitelná – člověk o ně nemůže přijít tím, že je nevykonává </a:t>
            </a:r>
            <a:endParaRPr lang="cs-CZ" dirty="0"/>
          </a:p>
        </p:txBody>
      </p:sp>
    </p:spTree>
    <p:extLst>
      <p:ext uri="{BB962C8B-B14F-4D97-AF65-F5344CB8AC3E}">
        <p14:creationId xmlns:p14="http://schemas.microsoft.com/office/powerpoint/2010/main" val="50446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Historické dokumenty k ochraně lidských práv</a:t>
            </a:r>
            <a:endParaRPr lang="cs-CZ" sz="3200" dirty="0"/>
          </a:p>
        </p:txBody>
      </p:sp>
      <p:sp>
        <p:nvSpPr>
          <p:cNvPr id="3" name="Zástupný symbol pro obsah 2"/>
          <p:cNvSpPr>
            <a:spLocks noGrp="1"/>
          </p:cNvSpPr>
          <p:nvPr>
            <p:ph idx="1"/>
          </p:nvPr>
        </p:nvSpPr>
        <p:spPr/>
        <p:txBody>
          <a:bodyPr/>
          <a:lstStyle/>
          <a:p>
            <a:r>
              <a:rPr lang="cs-CZ" dirty="0" smtClean="0"/>
              <a:t>Magna charta </a:t>
            </a:r>
            <a:r>
              <a:rPr lang="cs-CZ" dirty="0" err="1" smtClean="0"/>
              <a:t>libertatum</a:t>
            </a:r>
            <a:r>
              <a:rPr lang="cs-CZ" dirty="0" smtClean="0"/>
              <a:t> (Velká listina svobod), 1215</a:t>
            </a:r>
          </a:p>
          <a:p>
            <a:r>
              <a:rPr lang="cs-CZ" dirty="0" err="1" smtClean="0"/>
              <a:t>Habeas</a:t>
            </a:r>
            <a:r>
              <a:rPr lang="cs-CZ" dirty="0" smtClean="0"/>
              <a:t> corpus </a:t>
            </a:r>
            <a:r>
              <a:rPr lang="cs-CZ" dirty="0" err="1" smtClean="0"/>
              <a:t>act</a:t>
            </a:r>
            <a:r>
              <a:rPr lang="cs-CZ" dirty="0" smtClean="0"/>
              <a:t> (Zákon o osobní nedotknutelnosti), 1679</a:t>
            </a:r>
          </a:p>
          <a:p>
            <a:r>
              <a:rPr lang="cs-CZ" dirty="0" smtClean="0"/>
              <a:t>Bill </a:t>
            </a:r>
            <a:r>
              <a:rPr lang="cs-CZ" dirty="0" err="1" smtClean="0"/>
              <a:t>of</a:t>
            </a:r>
            <a:r>
              <a:rPr lang="cs-CZ" dirty="0" smtClean="0"/>
              <a:t> </a:t>
            </a:r>
            <a:r>
              <a:rPr lang="cs-CZ" dirty="0" err="1" smtClean="0"/>
              <a:t>Rights</a:t>
            </a:r>
            <a:r>
              <a:rPr lang="cs-CZ" dirty="0" smtClean="0"/>
              <a:t> (Zákon o právech), 1689</a:t>
            </a:r>
          </a:p>
          <a:p>
            <a:r>
              <a:rPr lang="cs-CZ" dirty="0" smtClean="0"/>
              <a:t>Deklarace nezávislosti, 1776</a:t>
            </a:r>
          </a:p>
          <a:p>
            <a:r>
              <a:rPr lang="cs-CZ" dirty="0" smtClean="0"/>
              <a:t>Deklarace práv člověka a občana, 1789</a:t>
            </a:r>
          </a:p>
          <a:p>
            <a:endParaRPr lang="cs-CZ" dirty="0" smtClean="0"/>
          </a:p>
          <a:p>
            <a:endParaRPr lang="cs-CZ" dirty="0"/>
          </a:p>
        </p:txBody>
      </p:sp>
    </p:spTree>
    <p:extLst>
      <p:ext uri="{BB962C8B-B14F-4D97-AF65-F5344CB8AC3E}">
        <p14:creationId xmlns:p14="http://schemas.microsoft.com/office/powerpoint/2010/main" val="3987825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Deklarace nezávislosti USA</a:t>
            </a:r>
            <a:endParaRPr lang="cs-CZ" dirty="0"/>
          </a:p>
        </p:txBody>
      </p:sp>
      <p:sp>
        <p:nvSpPr>
          <p:cNvPr id="3" name="Zástupný symbol pro obsah 2"/>
          <p:cNvSpPr>
            <a:spLocks noGrp="1"/>
          </p:cNvSpPr>
          <p:nvPr>
            <p:ph idx="1"/>
          </p:nvPr>
        </p:nvSpPr>
        <p:spPr/>
        <p:txBody>
          <a:bodyPr>
            <a:normAutofit fontScale="92500" lnSpcReduction="10000"/>
          </a:bodyPr>
          <a:lstStyle/>
          <a:p>
            <a:r>
              <a:rPr lang="cs-CZ" dirty="0" smtClean="0"/>
              <a:t>„</a:t>
            </a:r>
            <a:r>
              <a:rPr lang="cs-CZ" i="1" dirty="0" smtClean="0"/>
              <a:t>Pokládáme za samozřejmé pravdy, že všichni lidé jsou stvořeni sobě rovni a jsou svým Stvořitelem nadáni jistými nezcizitelnými právy, mezi než patří právo na život, svobodu a budování osobního štěstí. Že k zajištění těchto práv se ustavují mezi lidmi vlády, odvozující svou oprávněnou moc ze souhlasu těch, jimž vládnou. Že kdykoli počne být některá vláda těmto cílům na překážku, mají lidé právo ji změnit nebo zrušit a ustavit vládu novou.“</a:t>
            </a:r>
          </a:p>
          <a:p>
            <a:pPr marL="0" indent="0">
              <a:buNone/>
            </a:pPr>
            <a:r>
              <a:rPr lang="cs-CZ" dirty="0" smtClean="0"/>
              <a:t>                              </a:t>
            </a:r>
            <a:endParaRPr lang="cs-CZ" dirty="0"/>
          </a:p>
        </p:txBody>
      </p:sp>
    </p:spTree>
    <p:extLst>
      <p:ext uri="{BB962C8B-B14F-4D97-AF65-F5344CB8AC3E}">
        <p14:creationId xmlns:p14="http://schemas.microsoft.com/office/powerpoint/2010/main" val="4147615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Deklarace nezávislosti USA</a:t>
            </a:r>
            <a:endParaRPr lang="cs-CZ" dirty="0"/>
          </a:p>
        </p:txBody>
      </p:sp>
      <p:sp>
        <p:nvSpPr>
          <p:cNvPr id="3" name="Zástupný symbol pro obsah 2"/>
          <p:cNvSpPr>
            <a:spLocks noGrp="1"/>
          </p:cNvSpPr>
          <p:nvPr>
            <p:ph idx="1"/>
          </p:nvPr>
        </p:nvSpPr>
        <p:spPr/>
        <p:txBody>
          <a:bodyPr/>
          <a:lstStyle/>
          <a:p>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3247" y="1700808"/>
            <a:ext cx="7620000" cy="503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67615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Deklarace práv člověka a občana</a:t>
            </a:r>
            <a:endParaRPr lang="cs-CZ" dirty="0"/>
          </a:p>
        </p:txBody>
      </p:sp>
      <p:sp>
        <p:nvSpPr>
          <p:cNvPr id="3" name="Zástupný symbol pro obsah 2"/>
          <p:cNvSpPr>
            <a:spLocks noGrp="1"/>
          </p:cNvSpPr>
          <p:nvPr>
            <p:ph idx="1"/>
          </p:nvPr>
        </p:nvSpPr>
        <p:spPr/>
        <p:txBody>
          <a:bodyPr/>
          <a:lstStyle/>
          <a:p>
            <a:r>
              <a:rPr lang="cs-CZ" dirty="0" smtClean="0"/>
              <a:t>„</a:t>
            </a:r>
            <a:r>
              <a:rPr lang="cs-CZ" i="1" dirty="0" smtClean="0"/>
              <a:t>Lidé se rodí a zůstávají svobodní a rovní a zůstávají takovými před zákonem … Na tvorbě zákona jsou oprávněni se podílet přímo (osobně) nebo prostřednictvím svých zástupců všichni občané … Svoboda spočívá v možnosti dělat, co neškodí jinému … Svobodné šíření myšlenek a názorů … Společnost, ve které nejsou zajištěny záruky práv a zakotvena dělba moci, nemá žádnou ústavu</a:t>
            </a:r>
            <a:r>
              <a:rPr lang="cs-CZ" dirty="0" smtClean="0"/>
              <a:t>.“</a:t>
            </a:r>
            <a:endParaRPr lang="cs-CZ" dirty="0"/>
          </a:p>
        </p:txBody>
      </p:sp>
    </p:spTree>
    <p:extLst>
      <p:ext uri="{BB962C8B-B14F-4D97-AF65-F5344CB8AC3E}">
        <p14:creationId xmlns:p14="http://schemas.microsoft.com/office/powerpoint/2010/main" val="3693720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648072"/>
          </a:xfrm>
        </p:spPr>
        <p:txBody>
          <a:bodyPr>
            <a:normAutofit fontScale="90000"/>
          </a:bodyPr>
          <a:lstStyle/>
          <a:p>
            <a:r>
              <a:rPr lang="cs-CZ" dirty="0" smtClean="0"/>
              <a:t>Deklarace práv člověka a občana</a:t>
            </a:r>
            <a:endParaRPr lang="cs-CZ" dirty="0"/>
          </a:p>
        </p:txBody>
      </p:sp>
      <p:sp>
        <p:nvSpPr>
          <p:cNvPr id="3" name="Zástupný symbol pro obsah 2"/>
          <p:cNvSpPr>
            <a:spLocks noGrp="1"/>
          </p:cNvSpPr>
          <p:nvPr>
            <p:ph idx="1"/>
          </p:nvPr>
        </p:nvSpPr>
        <p:spPr/>
        <p:txBody>
          <a:bodyPr/>
          <a:lstStyle/>
          <a:p>
            <a:endParaRPr lang="cs-CZ"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980728"/>
            <a:ext cx="4162425" cy="5705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818035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dirty="0" smtClean="0"/>
              <a:t>Poválečné koncepce ochrany lidských práv</a:t>
            </a:r>
            <a:endParaRPr lang="cs-CZ" sz="3600" dirty="0"/>
          </a:p>
        </p:txBody>
      </p:sp>
      <p:sp>
        <p:nvSpPr>
          <p:cNvPr id="3" name="Zástupný symbol pro obsah 2"/>
          <p:cNvSpPr>
            <a:spLocks noGrp="1"/>
          </p:cNvSpPr>
          <p:nvPr>
            <p:ph idx="1"/>
          </p:nvPr>
        </p:nvSpPr>
        <p:spPr>
          <a:xfrm>
            <a:off x="457200" y="1600200"/>
            <a:ext cx="8229600" cy="4709120"/>
          </a:xfrm>
        </p:spPr>
        <p:txBody>
          <a:bodyPr>
            <a:normAutofit fontScale="85000" lnSpcReduction="20000"/>
          </a:bodyPr>
          <a:lstStyle/>
          <a:p>
            <a:pPr marL="0" indent="0">
              <a:buNone/>
            </a:pPr>
            <a:r>
              <a:rPr lang="cs-CZ" b="1" u="sng" dirty="0" smtClean="0">
                <a:solidFill>
                  <a:srgbClr val="FF0000"/>
                </a:solidFill>
              </a:rPr>
              <a:t>Všeobecná deklarace lidských práv</a:t>
            </a:r>
          </a:p>
          <a:p>
            <a:r>
              <a:rPr lang="cs-CZ" dirty="0"/>
              <a:t>v</a:t>
            </a:r>
            <a:r>
              <a:rPr lang="cs-CZ" dirty="0" smtClean="0"/>
              <a:t>yhlášena OSN 10. 12. 1948 (10. 12. – Světový den lidských práv)</a:t>
            </a:r>
          </a:p>
          <a:p>
            <a:r>
              <a:rPr lang="cs-CZ" dirty="0"/>
              <a:t>d</a:t>
            </a:r>
            <a:r>
              <a:rPr lang="cs-CZ" dirty="0" smtClean="0"/>
              <a:t>o roku 1968 byla nezávazná, pouze doporučovala</a:t>
            </a:r>
          </a:p>
          <a:p>
            <a:r>
              <a:rPr lang="cs-CZ" dirty="0"/>
              <a:t>o</a:t>
            </a:r>
            <a:r>
              <a:rPr lang="cs-CZ" dirty="0" smtClean="0"/>
              <a:t>bsahuje 30 článků</a:t>
            </a:r>
          </a:p>
          <a:p>
            <a:r>
              <a:rPr lang="cs-CZ" dirty="0"/>
              <a:t>n</a:t>
            </a:r>
            <a:r>
              <a:rPr lang="cs-CZ" dirty="0" smtClean="0"/>
              <a:t>egativní práva – na život, svoboda pohybu, zákaz otroctví, vlastnické právo</a:t>
            </a:r>
          </a:p>
          <a:p>
            <a:r>
              <a:rPr lang="cs-CZ" dirty="0"/>
              <a:t>p</a:t>
            </a:r>
            <a:r>
              <a:rPr lang="cs-CZ" dirty="0" smtClean="0"/>
              <a:t>ozitivní práva – právo na práci, právo na spravedlivou odměnu a odpočinek, podpora ve stáří a nezaměstnanosti</a:t>
            </a:r>
          </a:p>
          <a:p>
            <a:r>
              <a:rPr lang="cs-CZ" dirty="0"/>
              <a:t>k</a:t>
            </a:r>
            <a:r>
              <a:rPr lang="cs-CZ" dirty="0" smtClean="0"/>
              <a:t>ontrolní orgán </a:t>
            </a:r>
            <a:r>
              <a:rPr lang="cs-CZ" dirty="0" smtClean="0">
                <a:latin typeface="Times New Roman"/>
                <a:cs typeface="Times New Roman"/>
              </a:rPr>
              <a:t>→ </a:t>
            </a:r>
            <a:r>
              <a:rPr lang="cs-CZ" dirty="0" smtClean="0">
                <a:cs typeface="Times New Roman"/>
              </a:rPr>
              <a:t>Komise OSN pro lidská práva</a:t>
            </a:r>
          </a:p>
          <a:p>
            <a:pPr lvl="1">
              <a:buFont typeface="Wingdings" pitchFamily="2" charset="2"/>
              <a:buChar char="ü"/>
            </a:pPr>
            <a:r>
              <a:rPr lang="cs-CZ" dirty="0">
                <a:cs typeface="Times New Roman"/>
              </a:rPr>
              <a:t>p</a:t>
            </a:r>
            <a:r>
              <a:rPr lang="cs-CZ" dirty="0" smtClean="0">
                <a:cs typeface="Times New Roman"/>
              </a:rPr>
              <a:t>odobně již – Charta OSN (1945)</a:t>
            </a:r>
            <a:endParaRPr lang="cs-CZ" dirty="0"/>
          </a:p>
        </p:txBody>
      </p:sp>
    </p:spTree>
    <p:extLst>
      <p:ext uri="{BB962C8B-B14F-4D97-AF65-F5344CB8AC3E}">
        <p14:creationId xmlns:p14="http://schemas.microsoft.com/office/powerpoint/2010/main" val="1337534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dirty="0"/>
              <a:t>Poválečné koncepce ochrany lidských práv</a:t>
            </a:r>
          </a:p>
        </p:txBody>
      </p:sp>
      <p:sp>
        <p:nvSpPr>
          <p:cNvPr id="3" name="Zástupný symbol pro obsah 2"/>
          <p:cNvSpPr>
            <a:spLocks noGrp="1"/>
          </p:cNvSpPr>
          <p:nvPr>
            <p:ph idx="1"/>
          </p:nvPr>
        </p:nvSpPr>
        <p:spPr/>
        <p:txBody>
          <a:bodyPr>
            <a:normAutofit fontScale="92500" lnSpcReduction="20000"/>
          </a:bodyPr>
          <a:lstStyle/>
          <a:p>
            <a:r>
              <a:rPr lang="cs-CZ" b="1" u="sng" dirty="0" smtClean="0">
                <a:solidFill>
                  <a:srgbClr val="FF0000"/>
                </a:solidFill>
              </a:rPr>
              <a:t>Mezinárodní pakt o hospodářských, sociálních a kulturních právech</a:t>
            </a:r>
          </a:p>
          <a:p>
            <a:pPr lvl="1">
              <a:buFont typeface="Wingdings" pitchFamily="2" charset="2"/>
              <a:buChar char="ü"/>
            </a:pPr>
            <a:r>
              <a:rPr lang="cs-CZ" dirty="0"/>
              <a:t>p</a:t>
            </a:r>
            <a:r>
              <a:rPr lang="cs-CZ" dirty="0" smtClean="0"/>
              <a:t>rávo na odpočinek</a:t>
            </a:r>
          </a:p>
          <a:p>
            <a:pPr lvl="1">
              <a:buFont typeface="Wingdings" pitchFamily="2" charset="2"/>
              <a:buChar char="ü"/>
            </a:pPr>
            <a:r>
              <a:rPr lang="cs-CZ" dirty="0"/>
              <a:t>p</a:t>
            </a:r>
            <a:r>
              <a:rPr lang="cs-CZ" dirty="0" smtClean="0"/>
              <a:t>rávo na práci a odměnu</a:t>
            </a:r>
          </a:p>
          <a:p>
            <a:pPr lvl="1">
              <a:buFont typeface="Wingdings" pitchFamily="2" charset="2"/>
              <a:buChar char="ü"/>
            </a:pPr>
            <a:r>
              <a:rPr lang="cs-CZ" dirty="0"/>
              <a:t>p</a:t>
            </a:r>
            <a:r>
              <a:rPr lang="cs-CZ" dirty="0" smtClean="0"/>
              <a:t>rávo na zakládání odborů</a:t>
            </a:r>
          </a:p>
          <a:p>
            <a:r>
              <a:rPr lang="cs-CZ" b="1" u="sng" dirty="0" smtClean="0">
                <a:solidFill>
                  <a:srgbClr val="FF0000"/>
                </a:solidFill>
              </a:rPr>
              <a:t>Mezinárodní pakt o občanských a politických právech (OSN, 1966)</a:t>
            </a:r>
          </a:p>
          <a:p>
            <a:pPr lvl="1">
              <a:buFont typeface="Wingdings" pitchFamily="2" charset="2"/>
              <a:buChar char="ü"/>
            </a:pPr>
            <a:r>
              <a:rPr lang="cs-CZ" dirty="0"/>
              <a:t>s</a:t>
            </a:r>
            <a:r>
              <a:rPr lang="cs-CZ" dirty="0" smtClean="0"/>
              <a:t>oučástí tzv. Opční protokol (jedinec se může domoci v prostředí mezinárodního práva svých práv)</a:t>
            </a:r>
          </a:p>
          <a:p>
            <a:r>
              <a:rPr lang="cs-CZ" b="1" u="sng" dirty="0" smtClean="0">
                <a:solidFill>
                  <a:srgbClr val="FF0000"/>
                </a:solidFill>
              </a:rPr>
              <a:t>Evropská úmluva o lidských právech (1950)</a:t>
            </a:r>
          </a:p>
          <a:p>
            <a:r>
              <a:rPr lang="cs-CZ" b="1" u="sng" dirty="0" smtClean="0">
                <a:solidFill>
                  <a:srgbClr val="FF0000"/>
                </a:solidFill>
              </a:rPr>
              <a:t>Evropská charta sociálních práv (1961)</a:t>
            </a:r>
            <a:endParaRPr lang="cs-CZ" b="1" u="sng" dirty="0">
              <a:solidFill>
                <a:srgbClr val="FF0000"/>
              </a:solidFill>
            </a:endParaRPr>
          </a:p>
        </p:txBody>
      </p:sp>
    </p:spTree>
    <p:extLst>
      <p:ext uri="{BB962C8B-B14F-4D97-AF65-F5344CB8AC3E}">
        <p14:creationId xmlns:p14="http://schemas.microsoft.com/office/powerpoint/2010/main" val="1789961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dirty="0"/>
              <a:t>Poválečné koncepce ochrany lidských práv</a:t>
            </a:r>
          </a:p>
        </p:txBody>
      </p:sp>
      <p:sp>
        <p:nvSpPr>
          <p:cNvPr id="3" name="Zástupný symbol pro obsah 2"/>
          <p:cNvSpPr>
            <a:spLocks noGrp="1"/>
          </p:cNvSpPr>
          <p:nvPr>
            <p:ph idx="1"/>
          </p:nvPr>
        </p:nvSpPr>
        <p:spPr/>
        <p:txBody>
          <a:bodyPr>
            <a:normAutofit fontScale="92500" lnSpcReduction="20000"/>
          </a:bodyPr>
          <a:lstStyle/>
          <a:p>
            <a:pPr marL="0" indent="0">
              <a:buNone/>
            </a:pPr>
            <a:r>
              <a:rPr lang="cs-CZ" b="1" u="sng" dirty="0" smtClean="0">
                <a:solidFill>
                  <a:srgbClr val="FF0000"/>
                </a:solidFill>
              </a:rPr>
              <a:t>Úmluva o právech dítěte (1989)</a:t>
            </a:r>
          </a:p>
          <a:p>
            <a:r>
              <a:rPr lang="cs-CZ" dirty="0"/>
              <a:t>n</a:t>
            </a:r>
            <a:r>
              <a:rPr lang="cs-CZ" dirty="0" smtClean="0"/>
              <a:t>epřípustnost diskriminace dětí a mládeže</a:t>
            </a:r>
          </a:p>
          <a:p>
            <a:r>
              <a:rPr lang="cs-CZ" dirty="0"/>
              <a:t>p</a:t>
            </a:r>
            <a:r>
              <a:rPr lang="cs-CZ" dirty="0" smtClean="0"/>
              <a:t>rávo na sociální zabezpečení</a:t>
            </a:r>
          </a:p>
          <a:p>
            <a:r>
              <a:rPr lang="cs-CZ" dirty="0"/>
              <a:t>z</a:t>
            </a:r>
            <a:r>
              <a:rPr lang="cs-CZ" dirty="0" smtClean="0"/>
              <a:t>ákaz týrání a vykořisťování dětí </a:t>
            </a:r>
          </a:p>
          <a:p>
            <a:r>
              <a:rPr lang="cs-CZ" dirty="0"/>
              <a:t>p</a:t>
            </a:r>
            <a:r>
              <a:rPr lang="cs-CZ" dirty="0" smtClean="0"/>
              <a:t>éče o duševně a tělesně postižené děti</a:t>
            </a:r>
          </a:p>
          <a:p>
            <a:r>
              <a:rPr lang="cs-CZ" dirty="0"/>
              <a:t>z</a:t>
            </a:r>
            <a:r>
              <a:rPr lang="cs-CZ" dirty="0" smtClean="0"/>
              <a:t>ákaz trestu smrti a doživotí pro děti mladší 18 let</a:t>
            </a:r>
          </a:p>
          <a:p>
            <a:r>
              <a:rPr lang="cs-CZ" dirty="0"/>
              <a:t>d</a:t>
            </a:r>
            <a:r>
              <a:rPr lang="cs-CZ" dirty="0" smtClean="0"/>
              <a:t>ěti do 15 let nesmí být přijímány do ozbrojených sil</a:t>
            </a:r>
          </a:p>
          <a:p>
            <a:r>
              <a:rPr lang="cs-CZ" dirty="0"/>
              <a:t>p</a:t>
            </a:r>
            <a:r>
              <a:rPr lang="cs-CZ" dirty="0" smtClean="0"/>
              <a:t>ožadavek ochrany před užíváním drog, jejich výrobou a distribucí</a:t>
            </a:r>
            <a:endParaRPr lang="cs-CZ" dirty="0"/>
          </a:p>
        </p:txBody>
      </p:sp>
    </p:spTree>
    <p:extLst>
      <p:ext uri="{BB962C8B-B14F-4D97-AF65-F5344CB8AC3E}">
        <p14:creationId xmlns:p14="http://schemas.microsoft.com/office/powerpoint/2010/main" val="31746286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 a literatura</a:t>
            </a:r>
            <a:endParaRPr lang="cs-CZ" dirty="0"/>
          </a:p>
        </p:txBody>
      </p:sp>
      <p:sp>
        <p:nvSpPr>
          <p:cNvPr id="3" name="Zástupný symbol pro obsah 2"/>
          <p:cNvSpPr>
            <a:spLocks noGrp="1"/>
          </p:cNvSpPr>
          <p:nvPr>
            <p:ph idx="1"/>
          </p:nvPr>
        </p:nvSpPr>
        <p:spPr/>
        <p:txBody>
          <a:bodyPr>
            <a:normAutofit fontScale="92500" lnSpcReduction="10000"/>
          </a:bodyPr>
          <a:lstStyle/>
          <a:p>
            <a:pPr>
              <a:buFont typeface="Arial" pitchFamily="34" charset="0"/>
              <a:buChar char="•"/>
            </a:pPr>
            <a:r>
              <a:rPr lang="cs-CZ" dirty="0"/>
              <a:t>TRUMBULL, John. </a:t>
            </a:r>
            <a:r>
              <a:rPr lang="cs-CZ" dirty="0" err="1"/>
              <a:t>Soubor:Declaration</a:t>
            </a:r>
            <a:r>
              <a:rPr lang="cs-CZ" dirty="0"/>
              <a:t> independence.jpg [online]. [cit. 13.11.2013]. Dostupný na WWW: http://cs.wikipedia.org/wiki/Soubor:Declaration_independence.jpg (Deklarace nezávislosti USA)</a:t>
            </a:r>
          </a:p>
          <a:p>
            <a:pPr>
              <a:buFont typeface="Arial" pitchFamily="34" charset="0"/>
              <a:buChar char="•"/>
            </a:pPr>
            <a:r>
              <a:rPr lang="cs-CZ" dirty="0"/>
              <a:t>LE BARBIER, Jean-Jacques-</a:t>
            </a:r>
            <a:r>
              <a:rPr lang="cs-CZ" dirty="0" err="1"/>
              <a:t>François</a:t>
            </a:r>
            <a:r>
              <a:rPr lang="cs-CZ" dirty="0"/>
              <a:t>. </a:t>
            </a:r>
            <a:r>
              <a:rPr lang="cs-CZ" dirty="0" err="1"/>
              <a:t>Soubor:Le</a:t>
            </a:r>
            <a:r>
              <a:rPr lang="cs-CZ" dirty="0"/>
              <a:t> </a:t>
            </a:r>
            <a:r>
              <a:rPr lang="cs-CZ" dirty="0" err="1"/>
              <a:t>Barbier</a:t>
            </a:r>
            <a:r>
              <a:rPr lang="cs-CZ" dirty="0"/>
              <a:t> </a:t>
            </a:r>
            <a:r>
              <a:rPr lang="cs-CZ" dirty="0" err="1"/>
              <a:t>Dichiarazione</a:t>
            </a:r>
            <a:r>
              <a:rPr lang="cs-CZ" dirty="0"/>
              <a:t> dei </a:t>
            </a:r>
            <a:r>
              <a:rPr lang="cs-CZ" dirty="0" err="1"/>
              <a:t>diritti</a:t>
            </a:r>
            <a:r>
              <a:rPr lang="cs-CZ" dirty="0"/>
              <a:t> dell'uomo.jpg [online]. [cit. 13.11.2013]. Dostupný na WWW: http://cs.wikipedia.org/wiki/Soubor:Le_Barbier_Dichiarazione_dei_diritti_dell%27uomo.jpg  (Deklarace práv člověka a občana)</a:t>
            </a:r>
          </a:p>
          <a:p>
            <a:pPr>
              <a:buFont typeface="Arial" pitchFamily="34" charset="0"/>
              <a:buChar char="•"/>
            </a:pPr>
            <a:r>
              <a:rPr lang="cs-CZ" dirty="0"/>
              <a:t>BARTONÍČKOVÁ, Klára a kol. Občanský a společenskovědní základ. Přehled středoškolského učiva. Brno: </a:t>
            </a:r>
            <a:r>
              <a:rPr lang="cs-CZ" dirty="0" err="1"/>
              <a:t>Computer</a:t>
            </a:r>
            <a:r>
              <a:rPr lang="cs-CZ" dirty="0"/>
              <a:t> </a:t>
            </a:r>
            <a:r>
              <a:rPr lang="cs-CZ" dirty="0" err="1"/>
              <a:t>Press</a:t>
            </a:r>
            <a:r>
              <a:rPr lang="cs-CZ" dirty="0"/>
              <a:t>, a.s., 2011, ISBN 978-80-251-2631-8. </a:t>
            </a:r>
          </a:p>
          <a:p>
            <a:pPr>
              <a:buFont typeface="Arial" pitchFamily="34" charset="0"/>
              <a:buChar char="•"/>
            </a:pPr>
            <a:r>
              <a:rPr lang="cs-CZ" dirty="0"/>
              <a:t>EMMERT, František a kol. Odmaturuj ze společenských věd. Brno: DIDAKTIS, 2003, ISBN 80-86285-68-5</a:t>
            </a:r>
          </a:p>
        </p:txBody>
      </p:sp>
    </p:spTree>
    <p:extLst>
      <p:ext uri="{BB962C8B-B14F-4D97-AF65-F5344CB8AC3E}">
        <p14:creationId xmlns:p14="http://schemas.microsoft.com/office/powerpoint/2010/main" val="675270288"/>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projekt">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2_projekt">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121</TotalTime>
  <Words>733</Words>
  <Application>Microsoft Office PowerPoint</Application>
  <PresentationFormat>Předvádění na obrazovce (4:3)</PresentationFormat>
  <Paragraphs>83</Paragraphs>
  <Slides>14</Slides>
  <Notes>0</Notes>
  <HiddenSlides>0</HiddenSlides>
  <MMClips>0</MMClips>
  <ScaleCrop>false</ScaleCrop>
  <HeadingPairs>
    <vt:vector size="4" baseType="variant">
      <vt:variant>
        <vt:lpstr>Motiv</vt:lpstr>
      </vt:variant>
      <vt:variant>
        <vt:i4>3</vt:i4>
      </vt:variant>
      <vt:variant>
        <vt:lpstr>Nadpisy snímků</vt:lpstr>
      </vt:variant>
      <vt:variant>
        <vt:i4>14</vt:i4>
      </vt:variant>
    </vt:vector>
  </HeadingPairs>
  <TitlesOfParts>
    <vt:vector size="17" baseType="lpstr">
      <vt:lpstr>Motiv systému Office</vt:lpstr>
      <vt:lpstr>projekt</vt:lpstr>
      <vt:lpstr>2_projekt</vt:lpstr>
      <vt:lpstr>Lidská práva</vt:lpstr>
      <vt:lpstr>ANOTACE</vt:lpstr>
      <vt:lpstr>Lidská práva</vt:lpstr>
      <vt:lpstr>Prezentace aplikace PowerPoint</vt:lpstr>
      <vt:lpstr>Lidská práva jsou:</vt:lpstr>
      <vt:lpstr>Historické dokumenty k ochraně lidských práv</vt:lpstr>
      <vt:lpstr>Deklarace nezávislosti USA</vt:lpstr>
      <vt:lpstr>Deklarace nezávislosti USA</vt:lpstr>
      <vt:lpstr>Deklarace práv člověka a občana</vt:lpstr>
      <vt:lpstr>Deklarace práv člověka a občana</vt:lpstr>
      <vt:lpstr>Poválečné koncepce ochrany lidských práv</vt:lpstr>
      <vt:lpstr>Poválečné koncepce ochrany lidských práv</vt:lpstr>
      <vt:lpstr>Poválečné koncepce ochrany lidských práv</vt:lpstr>
      <vt:lpstr>Zdroje a literatura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Lidská práva</dc:title>
  <dc:creator>ve</dc:creator>
  <cp:lastModifiedBy>ve</cp:lastModifiedBy>
  <cp:revision>9</cp:revision>
  <dcterms:created xsi:type="dcterms:W3CDTF">2013-11-13T11:16:05Z</dcterms:created>
  <dcterms:modified xsi:type="dcterms:W3CDTF">2014-04-30T11:18:37Z</dcterms:modified>
</cp:coreProperties>
</file>