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63" r:id="rId4"/>
    <p:sldId id="262" r:id="rId5"/>
    <p:sldId id="366" r:id="rId6"/>
    <p:sldId id="367" r:id="rId7"/>
    <p:sldId id="368" r:id="rId8"/>
    <p:sldId id="268" r:id="rId9"/>
    <p:sldId id="369" r:id="rId10"/>
    <p:sldId id="370" r:id="rId11"/>
    <p:sldId id="371" r:id="rId12"/>
    <p:sldId id="345" r:id="rId13"/>
    <p:sldId id="372" r:id="rId14"/>
    <p:sldId id="373" r:id="rId15"/>
    <p:sldId id="374" r:id="rId16"/>
    <p:sldId id="285" r:id="rId17"/>
    <p:sldId id="375" r:id="rId18"/>
    <p:sldId id="376" r:id="rId19"/>
    <p:sldId id="377" r:id="rId20"/>
    <p:sldId id="378" r:id="rId21"/>
    <p:sldId id="259" r:id="rId22"/>
    <p:sldId id="260" r:id="rId23"/>
    <p:sldId id="290" r:id="rId24"/>
    <p:sldId id="291" r:id="rId25"/>
    <p:sldId id="292" r:id="rId26"/>
    <p:sldId id="293" r:id="rId2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493" autoAdjust="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35400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9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4157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7432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2300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3418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2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2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8.emf"/><Relationship Id="rId4" Type="http://schemas.openxmlformats.org/officeDocument/2006/relationships/package" Target="../embeddings/Documento_do_Microsoft_Word23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4.xml"/><Relationship Id="rId3" Type="http://schemas.openxmlformats.org/officeDocument/2006/relationships/oleObject" Target="../embeddings/oleObject1.bin"/><Relationship Id="rId7" Type="http://schemas.openxmlformats.org/officeDocument/2006/relationships/slide" Target="slide21.xml"/><Relationship Id="rId12" Type="http://schemas.openxmlformats.org/officeDocument/2006/relationships/slide" Target="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22.xml"/><Relationship Id="rId11" Type="http://schemas.openxmlformats.org/officeDocument/2006/relationships/slide" Target="slide16.xml"/><Relationship Id="rId5" Type="http://schemas.openxmlformats.org/officeDocument/2006/relationships/image" Target="../media/image2.emf"/><Relationship Id="rId15" Type="http://schemas.openxmlformats.org/officeDocument/2006/relationships/slide" Target="slide26.xml"/><Relationship Id="rId10" Type="http://schemas.openxmlformats.org/officeDocument/2006/relationships/slide" Target="slide12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package" Target="../embeddings/Documento_do_Microsoft_Word2.docx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3.docx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4.docx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.emf"/><Relationship Id="rId5" Type="http://schemas.openxmlformats.org/officeDocument/2006/relationships/package" Target="../embeddings/Documento_do_Microsoft_Word5.docx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10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Přímá úměrnost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76238" y="366713"/>
          <a:ext cx="8655050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819" name="Dokument" r:id="rId4" imgW="8654638" imgH="6321245" progId="Word.Document.12">
                  <p:embed/>
                </p:oleObj>
              </mc:Choice>
              <mc:Fallback>
                <p:oleObj name="Dokument" r:id="rId4" imgW="8654638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66713"/>
                        <a:ext cx="8655050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4293096"/>
            <a:ext cx="7992888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4725144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 výpočtu stačí jeden podíl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83760" y="4509120"/>
            <a:ext cx="21602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76238" y="366713"/>
          <a:ext cx="8655050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43" name="Dokument" r:id="rId4" imgW="8654638" imgH="6321245" progId="Word.Document.12">
                  <p:embed/>
                </p:oleObj>
              </mc:Choice>
              <mc:Fallback>
                <p:oleObj name="Dokument" r:id="rId4" imgW="8654638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66713"/>
                        <a:ext cx="8655050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5589240"/>
            <a:ext cx="799288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5805264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Barel obsahuje 160 litrů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83760" y="4509120"/>
            <a:ext cx="21602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84175" y="354013"/>
          <a:ext cx="8613775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790" name="Dokument" r:id="rId4" imgW="8613918" imgH="6416635" progId="Word.Document.12">
                  <p:embed/>
                </p:oleObj>
              </mc:Choice>
              <mc:Fallback>
                <p:oleObj name="Dokument" r:id="rId4" imgW="8613918" imgH="6416635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354013"/>
                        <a:ext cx="8613775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196752"/>
            <a:ext cx="8280920" cy="5400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3789040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Čím vyšší je postava, tím delší je její stín, příklad zapíšeme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660232" y="4149080"/>
            <a:ext cx="2160240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84175" y="354013"/>
          <a:ext cx="8613775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67" name="Dokument" r:id="rId4" imgW="8613918" imgH="6416635" progId="Word.Document.12">
                  <p:embed/>
                </p:oleObj>
              </mc:Choice>
              <mc:Fallback>
                <p:oleObj name="Dokument" r:id="rId4" imgW="8613918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354013"/>
                        <a:ext cx="8613775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284984"/>
            <a:ext cx="8280920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4437112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Sestavíme rovnost poměrů - trojčlenku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08304" y="3212976"/>
            <a:ext cx="1656184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84175" y="354013"/>
          <a:ext cx="8613775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891" name="Dokument" r:id="rId4" imgW="8613918" imgH="6416635" progId="Word.Document.12">
                  <p:embed/>
                </p:oleObj>
              </mc:Choice>
              <mc:Fallback>
                <p:oleObj name="Dokument" r:id="rId4" imgW="8613918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" y="354013"/>
                        <a:ext cx="8613775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293096"/>
            <a:ext cx="828092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37321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Výpočet obsahuje pouze jediný podíl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08304" y="3212976"/>
            <a:ext cx="1656184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79413" y="355600"/>
          <a:ext cx="8574087" cy="6389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915" name="Dokument" r:id="rId4" imgW="8613918" imgH="6415915" progId="Word.Document.12">
                  <p:embed/>
                </p:oleObj>
              </mc:Choice>
              <mc:Fallback>
                <p:oleObj name="Dokument" r:id="rId4" imgW="8613918" imgH="641591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413" y="355600"/>
                        <a:ext cx="8574087" cy="6389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5517232"/>
            <a:ext cx="69847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251520" y="5733256"/>
            <a:ext cx="85689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Vyšší muž vrhá stín délky přibližně 1,11 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08304" y="3212976"/>
            <a:ext cx="1656184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49238" y="355600"/>
          <a:ext cx="8859837" cy="636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Dokument" r:id="rId4" imgW="8891355" imgH="6394494" progId="Word.Document.12">
                  <p:embed/>
                </p:oleObj>
              </mc:Choice>
              <mc:Fallback>
                <p:oleObj name="Dokument" r:id="rId4" imgW="8891355" imgH="6394494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355600"/>
                        <a:ext cx="8859837" cy="6365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1628800"/>
            <a:ext cx="8640960" cy="52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3933055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 km jízdy pojede vlak rovnoměrně – čas a ujetá dráha jsou přímo úměrné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300192" y="1340768"/>
            <a:ext cx="2016224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49238" y="355600"/>
          <a:ext cx="8859837" cy="636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939" name="Dokument" r:id="rId4" imgW="8891355" imgH="6394494" progId="Word.Document.12">
                  <p:embed/>
                </p:oleObj>
              </mc:Choice>
              <mc:Fallback>
                <p:oleObj name="Dokument" r:id="rId4" imgW="8891355" imgH="639449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355600"/>
                        <a:ext cx="8859837" cy="6365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356992"/>
            <a:ext cx="8640960" cy="3501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4437111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Vypočteme dobu jízdy v 30 km úseku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316416" y="1844824"/>
            <a:ext cx="50405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49238" y="355600"/>
          <a:ext cx="8859837" cy="636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63" name="Dokument" r:id="rId4" imgW="8891355" imgH="6394494" progId="Word.Document.12">
                  <p:embed/>
                </p:oleObj>
              </mc:Choice>
              <mc:Fallback>
                <p:oleObj name="Dokument" r:id="rId4" imgW="8891355" imgH="639449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355600"/>
                        <a:ext cx="8859837" cy="6365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509120"/>
            <a:ext cx="8640960" cy="2348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5589239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Nyní spočítáme rozdíl doby potřebné k jízdě a času podle jízdního řádu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460432" y="1916832"/>
            <a:ext cx="504056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49238" y="355600"/>
          <a:ext cx="8859837" cy="636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987" name="Dokument" r:id="rId4" imgW="8891355" imgH="6394494" progId="Word.Document.12">
                  <p:embed/>
                </p:oleObj>
              </mc:Choice>
              <mc:Fallback>
                <p:oleObj name="Dokument" r:id="rId4" imgW="8891355" imgH="639449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355600"/>
                        <a:ext cx="8859837" cy="6365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5445224"/>
            <a:ext cx="8640960" cy="141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5589239"/>
            <a:ext cx="83529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Doba jízdy bude navýšena o čas na poslední 2 km a odečteme</a:t>
            </a:r>
          </a:p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plánovaný čas podle jízdního řádu – vznikne doba zpoždění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436096" y="4725144"/>
            <a:ext cx="136815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Přímá úměrnost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10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VY_32_INOVACE_1_1_10_KUP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10.8.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249238" y="355600"/>
          <a:ext cx="8859837" cy="636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1011" name="Dokument" r:id="rId4" imgW="8891355" imgH="6394494" progId="Word.Document.12">
                  <p:embed/>
                </p:oleObj>
              </mc:Choice>
              <mc:Fallback>
                <p:oleObj name="Dokument" r:id="rId4" imgW="8891355" imgH="639449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238" y="355600"/>
                        <a:ext cx="8859837" cy="63658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19675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5445224"/>
            <a:ext cx="8640960" cy="141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9512" y="5661246"/>
            <a:ext cx="83529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tabuli bude zpoždění 15 minut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524328" y="4653136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63525" y="404813"/>
          <a:ext cx="8891588" cy="634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Dokument" r:id="rId4" imgW="8891355" imgH="6339720" progId="Word.Document.12">
                  <p:embed/>
                </p:oleObj>
              </mc:Choice>
              <mc:Fallback>
                <p:oleObj name="Dokument" r:id="rId4" imgW="8891355" imgH="6339720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404813"/>
                        <a:ext cx="8891588" cy="6340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171656" y="18809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04539" y="216024"/>
          <a:ext cx="9091997" cy="6669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8" name="Dokument" r:id="rId4" imgW="8633017" imgH="6332764" progId="Word.Document.12">
                  <p:embed/>
                </p:oleObj>
              </mc:Choice>
              <mc:Fallback>
                <p:oleObj name="Dokument" r:id="rId4" imgW="8633017" imgH="6332764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539" y="216024"/>
                        <a:ext cx="9091997" cy="6669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278456" y="288033"/>
          <a:ext cx="9190088" cy="6669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Dokument" r:id="rId4" imgW="8692836" imgH="6309007" progId="Word.Document.12">
                  <p:embed/>
                </p:oleObj>
              </mc:Choice>
              <mc:Fallback>
                <p:oleObj name="Dokument" r:id="rId4" imgW="8692836" imgH="6309007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456" y="288033"/>
                        <a:ext cx="9190088" cy="666935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2561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73069" y="260648"/>
          <a:ext cx="9239491" cy="6687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6" name="Dokument" r:id="rId4" imgW="8683106" imgH="6285609" progId="Word.Document.12">
                  <p:embed/>
                </p:oleObj>
              </mc:Choice>
              <mc:Fallback>
                <p:oleObj name="Dokument" r:id="rId4" imgW="8683106" imgH="6285609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9" y="260648"/>
                        <a:ext cx="9239491" cy="66872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256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55600" y="344488"/>
          <a:ext cx="8693150" cy="562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1" name="Dokument" r:id="rId4" imgW="8730313" imgH="5654241" progId="Word.Document.12">
                  <p:embed/>
                </p:oleObj>
              </mc:Choice>
              <mc:Fallback>
                <p:oleObj name="Dokument" r:id="rId4" imgW="8730313" imgH="5654241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344488"/>
                        <a:ext cx="8693150" cy="5629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76492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kt 19"/>
          <p:cNvGraphicFramePr>
            <a:graphicFrameLocks noChangeAspect="1"/>
          </p:cNvGraphicFramePr>
          <p:nvPr/>
        </p:nvGraphicFramePr>
        <p:xfrm>
          <a:off x="515359" y="681980"/>
          <a:ext cx="8593145" cy="6419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Dokument" r:id="rId4" imgW="8716259" imgH="6511664" progId="Word.Document.12">
                  <p:embed/>
                </p:oleObj>
              </mc:Choice>
              <mc:Fallback>
                <p:oleObj name="Dokument" r:id="rId4" imgW="8716259" imgH="6511664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359" y="681980"/>
                        <a:ext cx="8593145" cy="64194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8072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6369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933056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5733256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2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3" action="ppaction://hlinksldjump"/>
          </p:cNvPr>
          <p:cNvSpPr/>
          <p:nvPr/>
        </p:nvSpPr>
        <p:spPr>
          <a:xfrm rot="10800000">
            <a:off x="323528" y="2492573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4" action="ppaction://hlinksldjump"/>
          </p:cNvPr>
          <p:cNvSpPr/>
          <p:nvPr/>
        </p:nvSpPr>
        <p:spPr>
          <a:xfrm rot="10800000">
            <a:off x="322759" y="400506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5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61950" y="355600"/>
          <a:ext cx="8621713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Dokument" r:id="rId5" imgW="8621125" imgH="6345003" progId="Word.Document.12">
                  <p:embed/>
                </p:oleObj>
              </mc:Choice>
              <mc:Fallback>
                <p:oleObj name="Dokument" r:id="rId5" imgW="8621125" imgH="6345003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55600"/>
                        <a:ext cx="8621713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340768"/>
            <a:ext cx="7632848" cy="5040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3356992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Čím větší je procento zlata, tím více karátů - příklad zapíšeme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4509120"/>
            <a:ext cx="17281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61950" y="355600"/>
          <a:ext cx="8621713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723" name="Dokument" r:id="rId5" imgW="8621125" imgH="6345003" progId="Word.Document.12">
                  <p:embed/>
                </p:oleObj>
              </mc:Choice>
              <mc:Fallback>
                <p:oleObj name="Dokument" r:id="rId5" imgW="8621125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55600"/>
                        <a:ext cx="8621713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068960"/>
            <a:ext cx="7632848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4653136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Řešit můžeme pomocí trojčlenky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4509120"/>
            <a:ext cx="17281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61950" y="355600"/>
          <a:ext cx="8621713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747" name="Dokument" r:id="rId5" imgW="8621125" imgH="6345003" progId="Word.Document.12">
                  <p:embed/>
                </p:oleObj>
              </mc:Choice>
              <mc:Fallback>
                <p:oleObj name="Dokument" r:id="rId5" imgW="8621125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55600"/>
                        <a:ext cx="8621713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293096"/>
            <a:ext cx="763284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5453354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Vypočteme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krátíme případně použijeme kalkulačku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48264" y="4509120"/>
            <a:ext cx="172819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61950" y="355600"/>
          <a:ext cx="8621713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771" name="Dokument" r:id="rId5" imgW="8621125" imgH="6345003" progId="Word.Document.12">
                  <p:embed/>
                </p:oleObj>
              </mc:Choice>
              <mc:Fallback>
                <p:oleObj name="Dokument" r:id="rId5" imgW="8621125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55600"/>
                        <a:ext cx="8621713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34044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07281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5445224"/>
            <a:ext cx="763284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558924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 karátový prsten je ze 100% zlata </a:t>
            </a:r>
            <a:endParaRPr lang="cs-CZ" sz="2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3573016"/>
            <a:ext cx="7920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76238" y="366713"/>
          <a:ext cx="8655050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Dokument" r:id="rId4" imgW="8654638" imgH="6321245" progId="Word.Document.12">
                  <p:embed/>
                </p:oleObj>
              </mc:Choice>
              <mc:Fallback>
                <p:oleObj name="Dokument" r:id="rId4" imgW="8654638" imgH="6321245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66713"/>
                        <a:ext cx="8655050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1484784"/>
            <a:ext cx="7704856" cy="5256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3356992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Jedná se o převod objemových jednotek, příklad zapíšeme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83760" y="4509120"/>
            <a:ext cx="21602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76238" y="366713"/>
          <a:ext cx="8655050" cy="632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1795" name="Dokument" r:id="rId4" imgW="8654638" imgH="6321245" progId="Word.Document.12">
                  <p:embed/>
                </p:oleObj>
              </mc:Choice>
              <mc:Fallback>
                <p:oleObj name="Dokument" r:id="rId4" imgW="8654638" imgH="632124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66713"/>
                        <a:ext cx="8655050" cy="6321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105241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07281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3068960"/>
            <a:ext cx="7992888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539552" y="3645024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Sestavíme trojčlenku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983760" y="4509120"/>
            <a:ext cx="216024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845</TotalTime>
  <Words>260</Words>
  <Application>Microsoft Office PowerPoint</Application>
  <PresentationFormat>Předvádění na obrazovce (4:3)</PresentationFormat>
  <Paragraphs>100</Paragraphs>
  <Slides>26</Slides>
  <Notes>5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31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98</cp:revision>
  <dcterms:created xsi:type="dcterms:W3CDTF">2013-03-31T20:11:56Z</dcterms:created>
  <dcterms:modified xsi:type="dcterms:W3CDTF">2014-06-15T17:40:07Z</dcterms:modified>
</cp:coreProperties>
</file>