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57" r:id="rId2"/>
    <p:sldId id="258" r:id="rId3"/>
    <p:sldId id="263" r:id="rId4"/>
    <p:sldId id="262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268" r:id="rId13"/>
    <p:sldId id="302" r:id="rId14"/>
    <p:sldId id="303" r:id="rId15"/>
    <p:sldId id="304" r:id="rId16"/>
    <p:sldId id="305" r:id="rId17"/>
    <p:sldId id="306" r:id="rId18"/>
    <p:sldId id="273" r:id="rId19"/>
    <p:sldId id="307" r:id="rId20"/>
    <p:sldId id="309" r:id="rId21"/>
    <p:sldId id="308" r:id="rId22"/>
    <p:sldId id="310" r:id="rId23"/>
    <p:sldId id="311" r:id="rId24"/>
    <p:sldId id="312" r:id="rId25"/>
    <p:sldId id="313" r:id="rId26"/>
    <p:sldId id="279" r:id="rId27"/>
    <p:sldId id="314" r:id="rId28"/>
    <p:sldId id="315" r:id="rId29"/>
    <p:sldId id="316" r:id="rId30"/>
    <p:sldId id="317" r:id="rId31"/>
    <p:sldId id="318" r:id="rId32"/>
    <p:sldId id="285" r:id="rId33"/>
    <p:sldId id="319" r:id="rId34"/>
    <p:sldId id="320" r:id="rId35"/>
    <p:sldId id="321" r:id="rId36"/>
    <p:sldId id="259" r:id="rId37"/>
    <p:sldId id="260" r:id="rId38"/>
    <p:sldId id="290" r:id="rId39"/>
    <p:sldId id="291" r:id="rId40"/>
    <p:sldId id="292" r:id="rId41"/>
    <p:sldId id="293" r:id="rId42"/>
    <p:sldId id="294" r:id="rId43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45944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94117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7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8.xml"/><Relationship Id="rId3" Type="http://schemas.openxmlformats.org/officeDocument/2006/relationships/oleObject" Target="../embeddings/oleObject1.bin"/><Relationship Id="rId7" Type="http://schemas.openxmlformats.org/officeDocument/2006/relationships/slide" Target="slide36.xml"/><Relationship Id="rId12" Type="http://schemas.openxmlformats.org/officeDocument/2006/relationships/slide" Target="slide32.xml"/><Relationship Id="rId17" Type="http://schemas.openxmlformats.org/officeDocument/2006/relationships/slide" Target="slide42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41.xml"/><Relationship Id="rId1" Type="http://schemas.openxmlformats.org/officeDocument/2006/relationships/vmlDrawing" Target="../drawings/vmlDrawing1.vml"/><Relationship Id="rId6" Type="http://schemas.openxmlformats.org/officeDocument/2006/relationships/slide" Target="slide37.xml"/><Relationship Id="rId11" Type="http://schemas.openxmlformats.org/officeDocument/2006/relationships/slide" Target="slide26.xml"/><Relationship Id="rId5" Type="http://schemas.openxmlformats.org/officeDocument/2006/relationships/image" Target="../media/image2.emf"/><Relationship Id="rId15" Type="http://schemas.openxmlformats.org/officeDocument/2006/relationships/slide" Target="slide40.xml"/><Relationship Id="rId10" Type="http://schemas.openxmlformats.org/officeDocument/2006/relationships/slide" Target="slide18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12.xml"/><Relationship Id="rId14" Type="http://schemas.openxmlformats.org/officeDocument/2006/relationships/slide" Target="slide3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8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29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30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1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2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33.doc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34.docx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35.docx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oleObject" Target="../embeddings/oleObject36.bin"/><Relationship Id="rId7" Type="http://schemas.openxmlformats.org/officeDocument/2006/relationships/package" Target="../embeddings/Documento_do_Microsoft_Word3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37.bin"/><Relationship Id="rId5" Type="http://schemas.openxmlformats.org/officeDocument/2006/relationships/image" Target="../media/image11.emf"/><Relationship Id="rId4" Type="http://schemas.openxmlformats.org/officeDocument/2006/relationships/oleObject" Target="../embeddings/Documento_do_Microsoft_Word_97_-_20031.doc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7.docx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8.docx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9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ČÍSELNÉ OBORY</a:t>
            </a: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02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Přirozená čísla</a:t>
            </a: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1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5733256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5949280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Hledaná čísla mají splňovat podmínku, postupně dosadíme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355976" y="5013176"/>
            <a:ext cx="3347864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5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5733256"/>
            <a:ext cx="75608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5949280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Nejmenší je číslo 1, poslední splňující podmínku je 6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492896"/>
            <a:ext cx="835292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573034"/>
            <a:ext cx="8748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místě tisíců 3, stovek 5, desítek 1, jednotek 7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740352" y="1124744"/>
            <a:ext cx="1296144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19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2492896"/>
            <a:ext cx="8352928" cy="32403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2573034"/>
            <a:ext cx="8748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zkráceně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452320" y="2780928"/>
            <a:ext cx="129614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3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12976"/>
            <a:ext cx="835292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0" y="3653154"/>
            <a:ext cx="8748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místě desetitisíců je 2, tisíců 8, desítek 6, na ostatních jsou nuly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76256" y="2420888"/>
            <a:ext cx="15841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7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3212976"/>
            <a:ext cx="835292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203848" y="3653154"/>
            <a:ext cx="55446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zkráceně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72200" y="5157192"/>
            <a:ext cx="15841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1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3529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35696" y="4661266"/>
            <a:ext cx="69127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 místě tisíců je 4, stovek 1, ostatní nuly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372200" y="3789040"/>
            <a:ext cx="15841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63105" y="332656"/>
          <a:ext cx="8939313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5" name="Dokument" r:id="rId4" imgW="9845250" imgH="6582936" progId="Word.Document.12">
                  <p:embed/>
                </p:oleObj>
              </mc:Choice>
              <mc:Fallback>
                <p:oleObj name="Dokument" r:id="rId4" imgW="9845250" imgH="658293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105" y="332656"/>
                        <a:ext cx="8939313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83775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83568" y="4509120"/>
            <a:ext cx="835292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3419872" y="4661266"/>
            <a:ext cx="38884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zkráceně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660232" y="5085184"/>
            <a:ext cx="1584176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2060848"/>
            <a:ext cx="7920880" cy="479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331640" y="2348880"/>
            <a:ext cx="5976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desítky, 5 jednotek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851920" y="1124744"/>
            <a:ext cx="3744416" cy="92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2060848"/>
            <a:ext cx="7920880" cy="4797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331640" y="2348880"/>
            <a:ext cx="59760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Vyjádříme pomocí mocnin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3861048"/>
            <a:ext cx="3744416" cy="92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SMA_ ČÍSELNÉ OBORY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Přirozená čísla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02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VY_32_INOVACE_1_1_02_KUP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3284984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386104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Vyjádříme pomocí mocnin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91880" y="5157192"/>
            <a:ext cx="5256584" cy="92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3284984"/>
            <a:ext cx="7920880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3861048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tisíc, 3 stovky, 2 desítky, jednotky žádné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347864" y="2564904"/>
            <a:ext cx="5256584" cy="927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4725144"/>
            <a:ext cx="79208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4869160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3 stovky a 8 jednotek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211960" y="3933056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4725144"/>
            <a:ext cx="7920880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4869160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Vyjádříme pomocí mocnin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572000" y="5589240"/>
            <a:ext cx="410445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6021288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6165304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2 tisíce, 1 desítka a 4 jednotky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19872" y="4869160"/>
            <a:ext cx="572412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79512" y="173959"/>
          <a:ext cx="8964488" cy="6834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Dokument" r:id="rId4" imgW="8504731" imgH="6483947" progId="Word.Document.12">
                  <p:embed/>
                </p:oleObj>
              </mc:Choice>
              <mc:Fallback>
                <p:oleObj name="Dokument" r:id="rId4" imgW="8504731" imgH="64839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73959"/>
                        <a:ext cx="8964488" cy="68342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9373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6021288"/>
            <a:ext cx="792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3568" y="6165304"/>
            <a:ext cx="66241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Vyjádříme pomocí mocnin čísla 10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6876256" y="6165304"/>
            <a:ext cx="20517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1988840"/>
            <a:ext cx="7560840" cy="4392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613" y="2204864"/>
            <a:ext cx="52562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pomocí čísel a znamének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2924944"/>
            <a:ext cx="7560840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2924944"/>
            <a:ext cx="57601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s dodržením pořadí početních operací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3717032"/>
            <a:ext cx="7560840" cy="28083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3861048"/>
            <a:ext cx="52562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pomocí čísel a znamének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4509120"/>
            <a:ext cx="784887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4725144"/>
            <a:ext cx="57601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s dodržením pořadí početních operací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395536" y="751259"/>
          <a:ext cx="8576087" cy="6206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kument" r:id="rId4" imgW="8737160" imgH="6323045" progId="Word.Document.12">
                  <p:embed/>
                </p:oleObj>
              </mc:Choice>
              <mc:Fallback>
                <p:oleObj name="Dokument" r:id="rId4" imgW="8737160" imgH="632304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751259"/>
                        <a:ext cx="8576087" cy="62061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93612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437112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251521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251521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250751" y="33566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250751" y="450879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250751" y="56609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55576" y="5445224"/>
            <a:ext cx="7560840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979712" y="5805264"/>
            <a:ext cx="52562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Zapíšeme pomocí čísel a znamének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-108520" y="131588"/>
          <a:ext cx="9330800" cy="66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Dokument" r:id="rId4" imgW="8873374" imgH="6355082" progId="Word.Document.12">
                  <p:embed/>
                </p:oleObj>
              </mc:Choice>
              <mc:Fallback>
                <p:oleObj name="Dokument" r:id="rId4" imgW="8873374" imgH="635508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8520" y="131588"/>
                        <a:ext cx="9330800" cy="6681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332656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62172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3528" y="6381328"/>
            <a:ext cx="7848872" cy="4766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1475656" y="6381328"/>
            <a:ext cx="57601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Vypočteme s dodržením pořadí početních operací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7664" y="260648"/>
          <a:ext cx="9328912" cy="627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Dokument" r:id="rId4" imgW="8811753" imgH="5928530" progId="Word.Document.12">
                  <p:embed/>
                </p:oleObj>
              </mc:Choice>
              <mc:Fallback>
                <p:oleObj name="Dokument" r:id="rId4" imgW="8811753" imgH="5928530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64" y="260648"/>
                        <a:ext cx="9328912" cy="6276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07704" y="1124744"/>
            <a:ext cx="6480646" cy="518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1052736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Vztah mezi čísly zapíšeme formou rovnice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7664" y="260648"/>
          <a:ext cx="9328912" cy="627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Dokument" r:id="rId4" imgW="8811753" imgH="5928530" progId="Word.Document.12">
                  <p:embed/>
                </p:oleObj>
              </mc:Choice>
              <mc:Fallback>
                <p:oleObj name="Dokument" r:id="rId4" imgW="8811753" imgH="59285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64" y="260648"/>
                        <a:ext cx="9328912" cy="6276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07704" y="1700808"/>
            <a:ext cx="6480646" cy="46085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184482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Rovnici s neznámou x vyřešíme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27664" y="260648"/>
          <a:ext cx="9328912" cy="627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Dokument" r:id="rId4" imgW="8811753" imgH="5928530" progId="Word.Document.12">
                  <p:embed/>
                </p:oleObj>
              </mc:Choice>
              <mc:Fallback>
                <p:oleObj name="Dokument" r:id="rId4" imgW="8811753" imgH="59285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64" y="260648"/>
                        <a:ext cx="9328912" cy="6276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07704" y="4293096"/>
            <a:ext cx="6480646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504570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Je vhodné ověřit, zda číslo odpovídá zadání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67544" y="581025"/>
          <a:ext cx="9328912" cy="627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Dokument" r:id="rId4" imgW="8811753" imgH="5928530" progId="Word.Document.12">
                  <p:embed/>
                </p:oleObj>
              </mc:Choice>
              <mc:Fallback>
                <p:oleObj name="Dokument" r:id="rId4" imgW="8811753" imgH="5928530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81025"/>
                        <a:ext cx="9328912" cy="6276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907704" y="5805264"/>
            <a:ext cx="64806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763713" y="5845924"/>
            <a:ext cx="62642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683568" y="427038"/>
          <a:ext cx="8848725" cy="608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Dokument" r:id="rId4" imgW="8849230" imgH="6083312" progId="Word.Document.12">
                  <p:embed/>
                </p:oleObj>
              </mc:Choice>
              <mc:Fallback>
                <p:oleObj name="Dokument" r:id="rId4" imgW="8849230" imgH="6083312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27038"/>
                        <a:ext cx="8848725" cy="608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171656" y="548482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-36512" y="332656"/>
          <a:ext cx="9663162" cy="6127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Dokument" r:id="rId4" imgW="8654638" imgH="5487940" progId="Word.Document.12">
                  <p:embed/>
                </p:oleObj>
              </mc:Choice>
              <mc:Fallback>
                <p:oleObj name="Dokument" r:id="rId4" imgW="8654638" imgH="5487940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2" y="332656"/>
                        <a:ext cx="9663162" cy="61272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108545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/>
        </p:nvGraphicFramePr>
        <p:xfrm>
          <a:off x="387350" y="492125"/>
          <a:ext cx="8607425" cy="604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cument" r:id="rId4" imgW="8607072" imgH="6047316" progId="Word.Document.8">
                  <p:embed/>
                </p:oleObj>
              </mc:Choice>
              <mc:Fallback>
                <p:oleObj name="Document" r:id="rId4" imgW="8607072" imgH="604731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7350" y="492125"/>
                        <a:ext cx="8607425" cy="6046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0" y="385401"/>
          <a:ext cx="10673167" cy="7076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kument" r:id="rId7" imgW="8600585" imgH="5702115" progId="Word.Document.12">
                  <p:embed/>
                </p:oleObj>
              </mc:Choice>
              <mc:Fallback>
                <p:oleObj name="Dokument" r:id="rId7" imgW="8600585" imgH="5702115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385401"/>
                        <a:ext cx="10673167" cy="7076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9" action="ppaction://hlinksldjump"/>
          </p:cNvPr>
          <p:cNvSpPr/>
          <p:nvPr/>
        </p:nvSpPr>
        <p:spPr>
          <a:xfrm rot="16200000">
            <a:off x="251297" y="908944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2924944"/>
            <a:ext cx="7560840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763713" y="2636912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přirozená čísla menší či rovna 5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499992" y="1412776"/>
            <a:ext cx="368079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-81422" y="195015"/>
          <a:ext cx="9837998" cy="6834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Dokument" r:id="rId4" imgW="8704367" imgH="6047316" progId="Word.Document.12">
                  <p:embed/>
                </p:oleObj>
              </mc:Choice>
              <mc:Fallback>
                <p:oleObj name="Dokument" r:id="rId4" imgW="8704367" imgH="604731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81422" y="195015"/>
                        <a:ext cx="9837998" cy="68343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180553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5496" y="489669"/>
          <a:ext cx="9436922" cy="6368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Dokument" r:id="rId4" imgW="8944364" imgH="6035438" progId="Word.Document.12">
                  <p:embed/>
                </p:oleObj>
              </mc:Choice>
              <mc:Fallback>
                <p:oleObj name="Dokument" r:id="rId4" imgW="8944364" imgH="603543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489669"/>
                        <a:ext cx="9436922" cy="63683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105377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35496" y="295275"/>
          <a:ext cx="9577064" cy="6646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Dokument" r:id="rId4" imgW="8678782" imgH="6023199" progId="Word.Document.12">
                  <p:embed/>
                </p:oleObj>
              </mc:Choice>
              <mc:Fallback>
                <p:oleObj name="Dokument" r:id="rId4" imgW="8678782" imgH="6023199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96" y="295275"/>
                        <a:ext cx="9577064" cy="664631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83693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1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3068960"/>
            <a:ext cx="7560840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2636912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Nejmenším přirozeným číslem je 1, 5 patří do množiny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851920" y="4581128"/>
            <a:ext cx="368079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5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3717032"/>
            <a:ext cx="75608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3933056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Hledáme přirozená čísla větší než 35 a menší či rovna 40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355976" y="2708920"/>
            <a:ext cx="368079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3717032"/>
            <a:ext cx="756084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3933056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Přirozené číslo 35 nepatří do množiny, číslo 40 ano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91880" y="4941168"/>
            <a:ext cx="368079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3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4941168"/>
            <a:ext cx="756084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5085184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Hledáme přirozená čísla menší než -2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932040" y="3717032"/>
            <a:ext cx="3680792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683568" y="789830"/>
          <a:ext cx="8359775" cy="5951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7" name="Dokument" r:id="rId4" imgW="8360229" imgH="5952287" progId="Word.Document.12">
                  <p:embed/>
                </p:oleObj>
              </mc:Choice>
              <mc:Fallback>
                <p:oleObj name="Dokument" r:id="rId4" imgW="8360229" imgH="595228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789830"/>
                        <a:ext cx="8359775" cy="5951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43608" y="4941168"/>
            <a:ext cx="7560840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1403648" y="5085184"/>
            <a:ext cx="64087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Žádné takové číslo neexistuje, množina je prázdná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380312" y="4797152"/>
            <a:ext cx="1187624" cy="1232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374</Words>
  <Application>Microsoft Office PowerPoint</Application>
  <PresentationFormat>Předvádění na obrazovce (4:3)</PresentationFormat>
  <Paragraphs>142</Paragraphs>
  <Slides>42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42</vt:i4>
      </vt:variant>
    </vt:vector>
  </HeadingPairs>
  <TitlesOfParts>
    <vt:vector size="48" baseType="lpstr">
      <vt:lpstr>Arial</vt:lpstr>
      <vt:lpstr>Calibri</vt:lpstr>
      <vt:lpstr>Times New Roman</vt:lpstr>
      <vt:lpstr>Motiv sady Office</vt:lpstr>
      <vt:lpstr>Dokument</vt:lpstr>
      <vt:lpstr>Document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58</cp:revision>
  <dcterms:created xsi:type="dcterms:W3CDTF">2013-03-31T20:11:56Z</dcterms:created>
  <dcterms:modified xsi:type="dcterms:W3CDTF">2014-06-15T17:32:45Z</dcterms:modified>
</cp:coreProperties>
</file>