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63" r:id="rId4"/>
    <p:sldId id="262" r:id="rId5"/>
    <p:sldId id="323" r:id="rId6"/>
    <p:sldId id="324" r:id="rId7"/>
    <p:sldId id="325" r:id="rId8"/>
    <p:sldId id="268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273" r:id="rId17"/>
    <p:sldId id="333" r:id="rId18"/>
    <p:sldId id="334" r:id="rId19"/>
    <p:sldId id="335" r:id="rId20"/>
    <p:sldId id="336" r:id="rId21"/>
    <p:sldId id="285" r:id="rId22"/>
    <p:sldId id="337" r:id="rId23"/>
    <p:sldId id="338" r:id="rId24"/>
    <p:sldId id="339" r:id="rId25"/>
    <p:sldId id="340" r:id="rId26"/>
    <p:sldId id="259" r:id="rId27"/>
    <p:sldId id="260" r:id="rId28"/>
    <p:sldId id="290" r:id="rId29"/>
    <p:sldId id="291" r:id="rId30"/>
    <p:sldId id="292" r:id="rId31"/>
    <p:sldId id="293" r:id="rId32"/>
    <p:sldId id="294" r:id="rId3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36504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1819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8.xml"/><Relationship Id="rId3" Type="http://schemas.openxmlformats.org/officeDocument/2006/relationships/oleObject" Target="../embeddings/oleObject1.bin"/><Relationship Id="rId7" Type="http://schemas.openxmlformats.org/officeDocument/2006/relationships/slide" Target="slide26.xml"/><Relationship Id="rId12" Type="http://schemas.openxmlformats.org/officeDocument/2006/relationships/slide" Target="slide21.xml"/><Relationship Id="rId17" Type="http://schemas.openxmlformats.org/officeDocument/2006/relationships/slide" Target="slide32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1.xml"/><Relationship Id="rId1" Type="http://schemas.openxmlformats.org/officeDocument/2006/relationships/vmlDrawing" Target="../drawings/vmlDrawing1.vml"/><Relationship Id="rId6" Type="http://schemas.openxmlformats.org/officeDocument/2006/relationships/slide" Target="slide27.xml"/><Relationship Id="rId11" Type="http://schemas.openxmlformats.org/officeDocument/2006/relationships/slide" Target="slide16.xml"/><Relationship Id="rId5" Type="http://schemas.openxmlformats.org/officeDocument/2006/relationships/image" Target="../media/image2.emf"/><Relationship Id="rId15" Type="http://schemas.openxmlformats.org/officeDocument/2006/relationships/slide" Target="slide30.xml"/><Relationship Id="rId10" Type="http://schemas.openxmlformats.org/officeDocument/2006/relationships/slide" Target="slide12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9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06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Racionální čísla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0838" y="355600"/>
          <a:ext cx="8634412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5" name="Dokument" r:id="rId4" imgW="8634819" imgH="6309007" progId="Word.Document.12">
                  <p:embed/>
                </p:oleObj>
              </mc:Choice>
              <mc:Fallback>
                <p:oleObj name="Dokument" r:id="rId4" imgW="8634819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355600"/>
                        <a:ext cx="8634412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372200" y="2492896"/>
            <a:ext cx="15841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480528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Vznikne zlomek, který není v základním tvaru, lze krátit číslem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16216" y="980728"/>
            <a:ext cx="1440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0838" y="355600"/>
          <a:ext cx="8634412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59" name="Dokument" r:id="rId4" imgW="8634819" imgH="6309007" progId="Word.Document.12">
                  <p:embed/>
                </p:oleObj>
              </mc:Choice>
              <mc:Fallback>
                <p:oleObj name="Dokument" r:id="rId4" imgW="8634819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355600"/>
                        <a:ext cx="8634412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228184" y="0"/>
            <a:ext cx="1584176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480528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Nyní je výsledek v základním tvaru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660232" y="1340768"/>
            <a:ext cx="1440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3196" y="332656"/>
          <a:ext cx="8623300" cy="659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00" name="Dokument" r:id="rId4" imgW="8623648" imgH="6598774" progId="Word.Document.12">
                  <p:embed/>
                </p:oleObj>
              </mc:Choice>
              <mc:Fallback>
                <p:oleObj name="Dokument" r:id="rId4" imgW="8623648" imgH="659877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196" y="332656"/>
                        <a:ext cx="8623300" cy="659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276872"/>
            <a:ext cx="7848872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249289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Nejdříve budeme násobit a dělit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228184" y="116632"/>
            <a:ext cx="151216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3196" y="332656"/>
          <a:ext cx="8623300" cy="659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3" name="Dokument" r:id="rId4" imgW="8623648" imgH="6598774" progId="Word.Document.12">
                  <p:embed/>
                </p:oleObj>
              </mc:Choice>
              <mc:Fallback>
                <p:oleObj name="Dokument" r:id="rId4" imgW="8623648" imgH="65987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196" y="332656"/>
                        <a:ext cx="8623300" cy="659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789040"/>
            <a:ext cx="7848872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458112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Dělení přepíšeme na násobení a pokud lze, krátíme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932040" y="2060848"/>
            <a:ext cx="302433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3196" y="332656"/>
          <a:ext cx="8623300" cy="659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47" name="Dokument" r:id="rId4" imgW="8623648" imgH="6598774" progId="Word.Document.12">
                  <p:embed/>
                </p:oleObj>
              </mc:Choice>
              <mc:Fallback>
                <p:oleObj name="Dokument" r:id="rId4" imgW="8623648" imgH="65987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196" y="332656"/>
                        <a:ext cx="8623300" cy="659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83968" y="3789040"/>
            <a:ext cx="4104456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Při odčítání převedeme na společného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2132856"/>
            <a:ext cx="11521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3196" y="332656"/>
          <a:ext cx="8623300" cy="6599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71" name="Dokument" r:id="rId4" imgW="8623648" imgH="6598774" progId="Word.Document.12">
                  <p:embed/>
                </p:oleObj>
              </mc:Choice>
              <mc:Fallback>
                <p:oleObj name="Dokument" r:id="rId4" imgW="8623648" imgH="659877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196" y="332656"/>
                        <a:ext cx="8623300" cy="6599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948264" y="4005064"/>
            <a:ext cx="144016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6021288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Pokud již nelze krátit, máme výsledek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2132856"/>
            <a:ext cx="115212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496" y="358775"/>
          <a:ext cx="9144000" cy="615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Dokument" r:id="rId4" imgW="9143640" imgH="6157824" progId="Word.Document.12">
                  <p:embed/>
                </p:oleObj>
              </mc:Choice>
              <mc:Fallback>
                <p:oleObj name="Dokument" r:id="rId4" imgW="9143640" imgH="6157824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58775"/>
                        <a:ext cx="9144000" cy="615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1988840"/>
            <a:ext cx="9036496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2276872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odečteme zlomky v závorce, převedeme na společného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948264" y="404664"/>
            <a:ext cx="86409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496" y="358775"/>
          <a:ext cx="9144000" cy="615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595" name="Dokument" r:id="rId4" imgW="9143640" imgH="6157824" progId="Word.Document.12">
                  <p:embed/>
                </p:oleObj>
              </mc:Choice>
              <mc:Fallback>
                <p:oleObj name="Dokument" r:id="rId4" imgW="9143640" imgH="61578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58775"/>
                        <a:ext cx="9144000" cy="615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4149080"/>
            <a:ext cx="903649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797152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Dalším početním výkonem bude násobení, před kterým lze krátit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364088" y="2492896"/>
            <a:ext cx="273630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496" y="358775"/>
          <a:ext cx="9144000" cy="615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19" name="Dokument" r:id="rId4" imgW="9143640" imgH="6157824" progId="Word.Document.12">
                  <p:embed/>
                </p:oleObj>
              </mc:Choice>
              <mc:Fallback>
                <p:oleObj name="Dokument" r:id="rId4" imgW="9143640" imgH="61578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58775"/>
                        <a:ext cx="9144000" cy="615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7504" y="4149080"/>
            <a:ext cx="903649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797152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Dalším početním výkonem bude násobení, před kterým lze krátit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660232" y="260648"/>
            <a:ext cx="12241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496" y="358775"/>
          <a:ext cx="9144000" cy="615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3" name="Dokument" r:id="rId4" imgW="9143640" imgH="6157824" progId="Word.Document.12">
                  <p:embed/>
                </p:oleObj>
              </mc:Choice>
              <mc:Fallback>
                <p:oleObj name="Dokument" r:id="rId4" imgW="9143640" imgH="61578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58775"/>
                        <a:ext cx="9144000" cy="615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716016" y="4797152"/>
            <a:ext cx="43204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6237312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Při odčítání  potřebujeme společného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660232" y="260648"/>
            <a:ext cx="12241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Racionální čísla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06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VY_32_INOVACE_1_1_06_KUP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6.8.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496" y="358775"/>
          <a:ext cx="9144000" cy="615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667" name="Dokument" r:id="rId4" imgW="9143640" imgH="6157824" progId="Word.Document.12">
                  <p:embed/>
                </p:oleObj>
              </mc:Choice>
              <mc:Fallback>
                <p:oleObj name="Dokument" r:id="rId4" imgW="9143640" imgH="615782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58775"/>
                        <a:ext cx="9144000" cy="6157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316416" y="1916832"/>
            <a:ext cx="5760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6309320"/>
            <a:ext cx="82809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zlomek v základním tvaru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660232" y="260648"/>
            <a:ext cx="122413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91690" y="260648"/>
          <a:ext cx="87328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Dokument" r:id="rId4" imgW="8732835" imgH="6416635" progId="Word.Document.12">
                  <p:embed/>
                </p:oleObj>
              </mc:Choice>
              <mc:Fallback>
                <p:oleObj name="Dokument" r:id="rId4" imgW="8732835" imgH="6416635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90" y="260648"/>
                        <a:ext cx="87328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2132856"/>
            <a:ext cx="7632848" cy="4293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2636911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sečteme zlomky v závorce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332656"/>
            <a:ext cx="1224136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91690" y="260648"/>
          <a:ext cx="87328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Dokument" r:id="rId4" imgW="8732835" imgH="6416635" progId="Word.Document.12">
                  <p:embed/>
                </p:oleObj>
              </mc:Choice>
              <mc:Fallback>
                <p:oleObj name="Dokument" r:id="rId4" imgW="873283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90" y="260648"/>
                        <a:ext cx="87328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4221088"/>
            <a:ext cx="7632848" cy="2204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5" y="4941168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Následovat bude dělení, přepíšeme na násobení a krátíme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508104" y="2420888"/>
            <a:ext cx="295232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91690" y="260648"/>
          <a:ext cx="87328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715" name="Dokument" r:id="rId4" imgW="8732835" imgH="6416635" progId="Word.Document.12">
                  <p:embed/>
                </p:oleObj>
              </mc:Choice>
              <mc:Fallback>
                <p:oleObj name="Dokument" r:id="rId4" imgW="873283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90" y="260648"/>
                        <a:ext cx="87328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004048" y="4221088"/>
            <a:ext cx="3600400" cy="2204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5" y="5877272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Následovat bude dělení, přepíšeme na násobení a krátíme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548680"/>
            <a:ext cx="1296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91690" y="260648"/>
          <a:ext cx="87328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39" name="Dokument" r:id="rId4" imgW="8732835" imgH="6416635" progId="Word.Document.12">
                  <p:embed/>
                </p:oleObj>
              </mc:Choice>
              <mc:Fallback>
                <p:oleObj name="Dokument" r:id="rId4" imgW="873283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90" y="260648"/>
                        <a:ext cx="87328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020272" y="4221088"/>
            <a:ext cx="1584176" cy="2204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5" y="5877272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Posledním početním výkonem je odčítání, které je zřejmé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548680"/>
            <a:ext cx="1296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91690" y="260648"/>
          <a:ext cx="87328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763" name="Dokument" r:id="rId4" imgW="8732835" imgH="6416635" progId="Word.Document.12">
                  <p:embed/>
                </p:oleObj>
              </mc:Choice>
              <mc:Fallback>
                <p:oleObj name="Dokument" r:id="rId4" imgW="873283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90" y="260648"/>
                        <a:ext cx="87328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884368" y="4221088"/>
            <a:ext cx="72008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827585" y="5877272"/>
            <a:ext cx="72004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celé číslo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04248" y="548680"/>
            <a:ext cx="129614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33363" y="614883"/>
          <a:ext cx="8891587" cy="648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Dokument" r:id="rId4" imgW="8891355" imgH="6486024" progId="Word.Document.12">
                  <p:embed/>
                </p:oleObj>
              </mc:Choice>
              <mc:Fallback>
                <p:oleObj name="Dokument" r:id="rId4" imgW="8891355" imgH="6486024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363" y="614883"/>
                        <a:ext cx="8891587" cy="6486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5484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5496" y="373184"/>
          <a:ext cx="9097984" cy="6224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Dokument" r:id="rId4" imgW="9656424" imgH="6607053" progId="Word.Document.12">
                  <p:embed/>
                </p:oleObj>
              </mc:Choice>
              <mc:Fallback>
                <p:oleObj name="Dokument" r:id="rId4" imgW="9656424" imgH="660705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373184"/>
                        <a:ext cx="9097984" cy="62241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79289" y="105377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61950" y="379413"/>
          <a:ext cx="8716963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Dokument" r:id="rId4" imgW="8716259" imgH="6404396" progId="Word.Document.12">
                  <p:embed/>
                </p:oleObj>
              </mc:Choice>
              <mc:Fallback>
                <p:oleObj name="Dokument" r:id="rId4" imgW="8716259" imgH="6404396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79413"/>
                        <a:ext cx="8716963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kt 21"/>
          <p:cNvGraphicFramePr>
            <a:graphicFrameLocks noChangeAspect="1"/>
          </p:cNvGraphicFramePr>
          <p:nvPr/>
        </p:nvGraphicFramePr>
        <p:xfrm>
          <a:off x="784225" y="474663"/>
          <a:ext cx="8763000" cy="657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kument" r:id="rId4" imgW="8694638" imgH="6523183" progId="Word.Document.12">
                  <p:embed/>
                </p:oleObj>
              </mc:Choice>
              <mc:Fallback>
                <p:oleObj name="Dokument" r:id="rId4" imgW="8694638" imgH="652318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225" y="474663"/>
                        <a:ext cx="8763000" cy="6578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8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28498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0912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892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21297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4371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96875" y="379413"/>
          <a:ext cx="8670925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3" name="Dokument" r:id="rId4" imgW="8671215" imgH="6356881" progId="Word.Document.12">
                  <p:embed/>
                </p:oleObj>
              </mc:Choice>
              <mc:Fallback>
                <p:oleObj name="Dokument" r:id="rId4" imgW="8671215" imgH="6356881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379413"/>
                        <a:ext cx="8670925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19112" y="390525"/>
          <a:ext cx="8661400" cy="621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7" name="Dokument" r:id="rId4" imgW="8661845" imgH="6213978" progId="Word.Document.12">
                  <p:embed/>
                </p:oleObj>
              </mc:Choice>
              <mc:Fallback>
                <p:oleObj name="Dokument" r:id="rId4" imgW="8661845" imgH="6213978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112" y="390525"/>
                        <a:ext cx="8661400" cy="6213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61950" y="354013"/>
          <a:ext cx="8693150" cy="636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1" name="Dokument" r:id="rId4" imgW="8692836" imgH="6368760" progId="Word.Document.12">
                  <p:embed/>
                </p:oleObj>
              </mc:Choice>
              <mc:Fallback>
                <p:oleObj name="Dokument" r:id="rId4" imgW="8692836" imgH="6368760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54013"/>
                        <a:ext cx="8693150" cy="6369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11658" y="260648"/>
          <a:ext cx="9060558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kument" r:id="rId4" imgW="9656424" imgH="6368760" progId="Word.Document.12">
                  <p:embed/>
                </p:oleObj>
              </mc:Choice>
              <mc:Fallback>
                <p:oleObj name="Dokument" r:id="rId4" imgW="9656424" imgH="6368760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658" y="260648"/>
                        <a:ext cx="9060558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164288" y="1988840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3068960"/>
            <a:ext cx="6840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Nejprve zjistíme význam dílků na číselné ose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851920" y="119675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11658" y="260648"/>
          <a:ext cx="9060558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Dokument" r:id="rId4" imgW="9656424" imgH="6368760" progId="Word.Document.12">
                  <p:embed/>
                </p:oleObj>
              </mc:Choice>
              <mc:Fallback>
                <p:oleObj name="Dokument" r:id="rId4" imgW="9656424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658" y="260648"/>
                        <a:ext cx="9060558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236296" y="42930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3068960"/>
            <a:ext cx="6840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2/3 tvoří 8 dílků, 3/3, tedy 1celá je na této ose 12 dílků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851920" y="119675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11658" y="260648"/>
          <a:ext cx="9060558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Dokument" r:id="rId4" imgW="9656424" imgH="6368760" progId="Word.Document.12">
                  <p:embed/>
                </p:oleObj>
              </mc:Choice>
              <mc:Fallback>
                <p:oleObj name="Dokument" r:id="rId4" imgW="9656424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658" y="260648"/>
                        <a:ext cx="9060558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236296" y="42930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3068960"/>
            <a:ext cx="6840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1/2  z celku 12 dílků je na této ose 6 dílků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99992" y="1196752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-11658" y="260648"/>
          <a:ext cx="9060558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7" name="Dokument" r:id="rId4" imgW="9656424" imgH="6368760" progId="Word.Document.12">
                  <p:embed/>
                </p:oleObj>
              </mc:Choice>
              <mc:Fallback>
                <p:oleObj name="Dokument" r:id="rId4" imgW="9656424" imgH="636876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658" y="260648"/>
                        <a:ext cx="9060558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236296" y="4293096"/>
            <a:ext cx="648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11560" y="3068960"/>
            <a:ext cx="72008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1/6  z celku 12 dílků jsou 2 dílky, 5/6 tedy odpovídá 10 dílkům</a:t>
            </a:r>
          </a:p>
          <a:p>
            <a:endParaRPr lang="cs-CZ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obrazy zadaných čísel jsou znázorněny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716016" y="112474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0838" y="355600"/>
          <a:ext cx="8634412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Dokument" r:id="rId4" imgW="8634819" imgH="6309007" progId="Word.Document.12">
                  <p:embed/>
                </p:oleObj>
              </mc:Choice>
              <mc:Fallback>
                <p:oleObj name="Dokument" r:id="rId4" imgW="8634819" imgH="6309007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355600"/>
                        <a:ext cx="8634412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2492896"/>
            <a:ext cx="720080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7504" y="2711888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 sčítání a odčítání zlomků  převedeme na společného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16216" y="980728"/>
            <a:ext cx="1440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50838" y="355600"/>
          <a:ext cx="8634412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1" name="Dokument" r:id="rId4" imgW="8634819" imgH="6309007" progId="Word.Document.12">
                  <p:embed/>
                </p:oleObj>
              </mc:Choice>
              <mc:Fallback>
                <p:oleObj name="Dokument" r:id="rId4" imgW="8634819" imgH="63090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355600"/>
                        <a:ext cx="8634412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436096" y="2492896"/>
            <a:ext cx="252028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480528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Nezapomeneme u všech zlomků rozšířit čitatele stejným číslem jako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16216" y="980728"/>
            <a:ext cx="14401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326</Words>
  <Application>Microsoft Office PowerPoint</Application>
  <PresentationFormat>Předvádění na obrazovce (4:3)</PresentationFormat>
  <Paragraphs>114</Paragraphs>
  <Slides>32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7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74</cp:revision>
  <dcterms:created xsi:type="dcterms:W3CDTF">2013-03-31T20:11:56Z</dcterms:created>
  <dcterms:modified xsi:type="dcterms:W3CDTF">2014-06-15T17:36:47Z</dcterms:modified>
</cp:coreProperties>
</file>