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7" r:id="rId2"/>
    <p:sldId id="258" r:id="rId3"/>
    <p:sldId id="263" r:id="rId4"/>
    <p:sldId id="262" r:id="rId5"/>
    <p:sldId id="295" r:id="rId6"/>
    <p:sldId id="296" r:id="rId7"/>
    <p:sldId id="297" r:id="rId8"/>
    <p:sldId id="268" r:id="rId9"/>
    <p:sldId id="303" r:id="rId10"/>
    <p:sldId id="304" r:id="rId11"/>
    <p:sldId id="305" r:id="rId12"/>
    <p:sldId id="306" r:id="rId13"/>
    <p:sldId id="307" r:id="rId14"/>
    <p:sldId id="269" r:id="rId15"/>
    <p:sldId id="308" r:id="rId16"/>
    <p:sldId id="309" r:id="rId17"/>
    <p:sldId id="310" r:id="rId18"/>
    <p:sldId id="311" r:id="rId19"/>
    <p:sldId id="312" r:id="rId20"/>
    <p:sldId id="313" r:id="rId21"/>
    <p:sldId id="314" r:id="rId22"/>
    <p:sldId id="273" r:id="rId23"/>
    <p:sldId id="315" r:id="rId24"/>
    <p:sldId id="316" r:id="rId25"/>
    <p:sldId id="317" r:id="rId26"/>
    <p:sldId id="279" r:id="rId27"/>
    <p:sldId id="318" r:id="rId28"/>
    <p:sldId id="319" r:id="rId29"/>
    <p:sldId id="320" r:id="rId30"/>
    <p:sldId id="259" r:id="rId31"/>
    <p:sldId id="260" r:id="rId32"/>
    <p:sldId id="290" r:id="rId33"/>
    <p:sldId id="291" r:id="rId34"/>
    <p:sldId id="292" r:id="rId35"/>
    <p:sldId id="293" r:id="rId36"/>
    <p:sldId id="294" r:id="rId37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3855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8062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5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6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7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2.xml"/><Relationship Id="rId3" Type="http://schemas.openxmlformats.org/officeDocument/2006/relationships/oleObject" Target="../embeddings/oleObject1.bin"/><Relationship Id="rId7" Type="http://schemas.openxmlformats.org/officeDocument/2006/relationships/slide" Target="slide30.xml"/><Relationship Id="rId12" Type="http://schemas.openxmlformats.org/officeDocument/2006/relationships/slide" Target="slide26.xml"/><Relationship Id="rId17" Type="http://schemas.openxmlformats.org/officeDocument/2006/relationships/slide" Target="slide36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35.xml"/><Relationship Id="rId1" Type="http://schemas.openxmlformats.org/officeDocument/2006/relationships/vmlDrawing" Target="../drawings/vmlDrawing1.vml"/><Relationship Id="rId6" Type="http://schemas.openxmlformats.org/officeDocument/2006/relationships/slide" Target="slide31.xml"/><Relationship Id="rId11" Type="http://schemas.openxmlformats.org/officeDocument/2006/relationships/slide" Target="slide22.xml"/><Relationship Id="rId5" Type="http://schemas.openxmlformats.org/officeDocument/2006/relationships/image" Target="../media/image2.emf"/><Relationship Id="rId15" Type="http://schemas.openxmlformats.org/officeDocument/2006/relationships/slide" Target="slide34.xml"/><Relationship Id="rId10" Type="http://schemas.openxmlformats.org/officeDocument/2006/relationships/slide" Target="slide14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8.xml"/><Relationship Id="rId14" Type="http://schemas.openxmlformats.org/officeDocument/2006/relationships/slide" Target="slide3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8.docx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9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30.docx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31.docx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32.docx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33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ČÍSELNÉ OBORY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03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Prvočíslo a číslo složené</a:t>
            </a: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851148" y="312738"/>
          <a:ext cx="8761412" cy="670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7" name="Dokument" r:id="rId4" imgW="8761303" imgH="6704602" progId="Word.Document.12">
                  <p:embed/>
                </p:oleObj>
              </mc:Choice>
              <mc:Fallback>
                <p:oleObj name="Dokument" r:id="rId4" imgW="8761303" imgH="670460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1148" y="312738"/>
                        <a:ext cx="8761412" cy="6704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581128"/>
            <a:ext cx="8280920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683568" y="4869160"/>
            <a:ext cx="70567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Postupně dělíme prvočísly od nejmenšího, a zapisujeme rozklady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436096" y="620688"/>
            <a:ext cx="2808312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851148" y="312738"/>
          <a:ext cx="8761412" cy="670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1" name="Dokument" r:id="rId4" imgW="8761303" imgH="6704602" progId="Word.Document.12">
                  <p:embed/>
                </p:oleObj>
              </mc:Choice>
              <mc:Fallback>
                <p:oleObj name="Dokument" r:id="rId4" imgW="8761303" imgH="670460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1148" y="312738"/>
                        <a:ext cx="8761412" cy="6704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5517232"/>
            <a:ext cx="828092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763688" y="5877272"/>
            <a:ext cx="59766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Zapíšeme vzniklý součin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796136" y="620688"/>
            <a:ext cx="2448272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851148" y="312738"/>
          <a:ext cx="8761412" cy="670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5" name="Dokument" r:id="rId4" imgW="8761303" imgH="6704602" progId="Word.Document.12">
                  <p:embed/>
                </p:oleObj>
              </mc:Choice>
              <mc:Fallback>
                <p:oleObj name="Dokument" r:id="rId4" imgW="8761303" imgH="670460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1148" y="312738"/>
                        <a:ext cx="8761412" cy="6704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5517232"/>
            <a:ext cx="828092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683568" y="5877272"/>
            <a:ext cx="70567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Postupně dělíme prvočísly od nejmenšího, a zapisujeme rozklady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668344" y="620688"/>
            <a:ext cx="576064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851148" y="312738"/>
          <a:ext cx="8761412" cy="670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39" name="Dokument" r:id="rId4" imgW="8761303" imgH="6704602" progId="Word.Document.12">
                  <p:embed/>
                </p:oleObj>
              </mc:Choice>
              <mc:Fallback>
                <p:oleObj name="Dokument" r:id="rId4" imgW="8761303" imgH="670460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1148" y="312738"/>
                        <a:ext cx="8761412" cy="6704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 flipH="1">
            <a:off x="1691680" y="6165304"/>
            <a:ext cx="720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20675" y="617538"/>
          <a:ext cx="9772650" cy="624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Dokument" r:id="rId4" imgW="9457509" imgH="6046236" progId="Word.Document.12">
                  <p:embed/>
                </p:oleObj>
              </mc:Choice>
              <mc:Fallback>
                <p:oleObj name="Dokument" r:id="rId4" imgW="9457509" imgH="6046236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617538"/>
                        <a:ext cx="9772650" cy="6246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259632" y="3212976"/>
            <a:ext cx="7272807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8198" name="TextovéPole 9"/>
          <p:cNvSpPr txBox="1">
            <a:spLocks noChangeArrowheads="1"/>
          </p:cNvSpPr>
          <p:nvPr/>
        </p:nvSpPr>
        <p:spPr bwMode="auto">
          <a:xfrm>
            <a:off x="611560" y="3573015"/>
            <a:ext cx="68401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Dělitelé tvoří dvojice, hledáme po druhou odmocninu  - číslo 6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139952" y="1700808"/>
            <a:ext cx="3168352" cy="1431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20675" y="617538"/>
          <a:ext cx="9772650" cy="624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1" name="Dokument" r:id="rId4" imgW="9457509" imgH="6046236" progId="Word.Document.12">
                  <p:embed/>
                </p:oleObj>
              </mc:Choice>
              <mc:Fallback>
                <p:oleObj name="Dokument" r:id="rId4" imgW="9457509" imgH="604623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617538"/>
                        <a:ext cx="9772650" cy="6246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259632" y="3212976"/>
            <a:ext cx="7272807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8198" name="TextovéPole 9"/>
          <p:cNvSpPr txBox="1">
            <a:spLocks noChangeArrowheads="1"/>
          </p:cNvSpPr>
          <p:nvPr/>
        </p:nvSpPr>
        <p:spPr bwMode="auto">
          <a:xfrm>
            <a:off x="611560" y="3573015"/>
            <a:ext cx="68401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Dělitelé tvoří dvojice, hledáme po druhou odmocninu  - číslo 6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499992" y="1700808"/>
            <a:ext cx="2160240" cy="1431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20675" y="617538"/>
          <a:ext cx="9772650" cy="624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5" name="Dokument" r:id="rId4" imgW="9457509" imgH="6046236" progId="Word.Document.12">
                  <p:embed/>
                </p:oleObj>
              </mc:Choice>
              <mc:Fallback>
                <p:oleObj name="Dokument" r:id="rId4" imgW="9457509" imgH="604623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617538"/>
                        <a:ext cx="9772650" cy="6246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259632" y="3212976"/>
            <a:ext cx="7272807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8198" name="TextovéPole 9"/>
          <p:cNvSpPr txBox="1">
            <a:spLocks noChangeArrowheads="1"/>
          </p:cNvSpPr>
          <p:nvPr/>
        </p:nvSpPr>
        <p:spPr bwMode="auto">
          <a:xfrm>
            <a:off x="611560" y="3573015"/>
            <a:ext cx="68401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Dělitelé tvoří dvojice, hledáme po druhou odmocninu  - číslo 6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860032" y="1700808"/>
            <a:ext cx="1224136" cy="1431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20675" y="617538"/>
          <a:ext cx="9772650" cy="624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9" name="Dokument" r:id="rId4" imgW="9457509" imgH="6046236" progId="Word.Document.12">
                  <p:embed/>
                </p:oleObj>
              </mc:Choice>
              <mc:Fallback>
                <p:oleObj name="Dokument" r:id="rId4" imgW="9457509" imgH="604623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617538"/>
                        <a:ext cx="9772650" cy="6246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259632" y="3212976"/>
            <a:ext cx="7272807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8198" name="TextovéPole 9"/>
          <p:cNvSpPr txBox="1">
            <a:spLocks noChangeArrowheads="1"/>
          </p:cNvSpPr>
          <p:nvPr/>
        </p:nvSpPr>
        <p:spPr bwMode="auto">
          <a:xfrm>
            <a:off x="611560" y="3573015"/>
            <a:ext cx="68401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Dělitelé tvoří dvojice, hledáme po druhou odmocninu  - číslo 6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364088" y="1700808"/>
            <a:ext cx="216024" cy="1431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20675" y="617538"/>
          <a:ext cx="9772650" cy="624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3" name="Dokument" r:id="rId4" imgW="9457509" imgH="6046236" progId="Word.Document.12">
                  <p:embed/>
                </p:oleObj>
              </mc:Choice>
              <mc:Fallback>
                <p:oleObj name="Dokument" r:id="rId4" imgW="9457509" imgH="604623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617538"/>
                        <a:ext cx="9772650" cy="6246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259632" y="3212976"/>
            <a:ext cx="7272807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8198" name="TextovéPole 9"/>
          <p:cNvSpPr txBox="1">
            <a:spLocks noChangeArrowheads="1"/>
          </p:cNvSpPr>
          <p:nvPr/>
        </p:nvSpPr>
        <p:spPr bwMode="auto">
          <a:xfrm>
            <a:off x="611560" y="3573015"/>
            <a:ext cx="684016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Dělitelé tvoří dvojice, hledáme po druhou odmocninu  - číslo 6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 flipH="1">
            <a:off x="7164288" y="1268760"/>
            <a:ext cx="648073" cy="639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20675" y="617538"/>
          <a:ext cx="9772650" cy="624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7" name="Dokument" r:id="rId4" imgW="9457509" imgH="6046236" progId="Word.Document.12">
                  <p:embed/>
                </p:oleObj>
              </mc:Choice>
              <mc:Fallback>
                <p:oleObj name="Dokument" r:id="rId4" imgW="9457509" imgH="604623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617538"/>
                        <a:ext cx="9772650" cy="6246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259632" y="4293096"/>
            <a:ext cx="7272807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8198" name="TextovéPole 9"/>
          <p:cNvSpPr txBox="1">
            <a:spLocks noChangeArrowheads="1"/>
          </p:cNvSpPr>
          <p:nvPr/>
        </p:nvSpPr>
        <p:spPr bwMode="auto">
          <a:xfrm>
            <a:off x="611560" y="4581127"/>
            <a:ext cx="71287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Dělitelé tvoří dvojice, hledáme po druhou odmocninu  - číslo 10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 flipH="1">
            <a:off x="5652120" y="3653408"/>
            <a:ext cx="2664296" cy="639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SMA_ČÍSELNÉ OBORY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Prvočíslo a číslo složené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03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VY_32_INOVACE_1_1_03_KUP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3.8.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20675" y="617538"/>
          <a:ext cx="9772650" cy="624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1" name="Dokument" r:id="rId4" imgW="9457509" imgH="6046236" progId="Word.Document.12">
                  <p:embed/>
                </p:oleObj>
              </mc:Choice>
              <mc:Fallback>
                <p:oleObj name="Dokument" r:id="rId4" imgW="9457509" imgH="604623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617538"/>
                        <a:ext cx="9772650" cy="6246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259632" y="4293096"/>
            <a:ext cx="7272807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8198" name="TextovéPole 9"/>
          <p:cNvSpPr txBox="1">
            <a:spLocks noChangeArrowheads="1"/>
          </p:cNvSpPr>
          <p:nvPr/>
        </p:nvSpPr>
        <p:spPr bwMode="auto">
          <a:xfrm>
            <a:off x="611560" y="4581127"/>
            <a:ext cx="71287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Dělitelé tvoří dvojice, hledáme po druhou odmocninu  - číslo 10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 flipH="1">
            <a:off x="6516216" y="2852936"/>
            <a:ext cx="1728192" cy="495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20675" y="617538"/>
          <a:ext cx="9772650" cy="6246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5" name="Dokument" r:id="rId4" imgW="9457509" imgH="6046236" progId="Word.Document.12">
                  <p:embed/>
                </p:oleObj>
              </mc:Choice>
              <mc:Fallback>
                <p:oleObj name="Dokument" r:id="rId4" imgW="9457509" imgH="604623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617538"/>
                        <a:ext cx="9772650" cy="62468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331640" y="6021288"/>
            <a:ext cx="72728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8198" name="TextovéPole 9"/>
          <p:cNvSpPr txBox="1">
            <a:spLocks noChangeArrowheads="1"/>
          </p:cNvSpPr>
          <p:nvPr/>
        </p:nvSpPr>
        <p:spPr bwMode="auto">
          <a:xfrm>
            <a:off x="611560" y="6309320"/>
            <a:ext cx="71287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Dělitelé tvoří dvojice, hledáme po druhou odmocninu  - číslo 15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 flipH="1">
            <a:off x="6516216" y="2852936"/>
            <a:ext cx="1728192" cy="495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1950" y="295275"/>
          <a:ext cx="9144000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Dokument" r:id="rId4" imgW="9144000" imgH="6416635" progId="Word.Document.12">
                  <p:embed/>
                </p:oleObj>
              </mc:Choice>
              <mc:Fallback>
                <p:oleObj name="Dokument" r:id="rId4" imgW="9144000" imgH="6416635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295275"/>
                        <a:ext cx="9144000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1844824"/>
            <a:ext cx="3960440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63713" y="5917342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Využijeme znaky dělitelnosti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860032" y="1268760"/>
            <a:ext cx="3960440" cy="4392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1950" y="295275"/>
          <a:ext cx="9144000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9" name="Dokument" r:id="rId4" imgW="9144000" imgH="6416635" progId="Word.Document.12">
                  <p:embed/>
                </p:oleObj>
              </mc:Choice>
              <mc:Fallback>
                <p:oleObj name="Dokument" r:id="rId4" imgW="9144000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295275"/>
                        <a:ext cx="9144000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4509120"/>
            <a:ext cx="396044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63713" y="5917342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množinu nalezených dělitelů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860032" y="1268760"/>
            <a:ext cx="3960440" cy="4392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1950" y="295275"/>
          <a:ext cx="9144000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3" name="Dokument" r:id="rId4" imgW="9144000" imgH="6416635" progId="Word.Document.12">
                  <p:embed/>
                </p:oleObj>
              </mc:Choice>
              <mc:Fallback>
                <p:oleObj name="Dokument" r:id="rId4" imgW="9144000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295275"/>
                        <a:ext cx="9144000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544" y="4509120"/>
            <a:ext cx="36004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63713" y="5917342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Využijeme znaky dělitelnosti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860032" y="1844824"/>
            <a:ext cx="3960440" cy="3816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1950" y="295275"/>
          <a:ext cx="9144000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7" name="Dokument" r:id="rId4" imgW="9144000" imgH="6416635" progId="Word.Document.12">
                  <p:embed/>
                </p:oleObj>
              </mc:Choice>
              <mc:Fallback>
                <p:oleObj name="Dokument" r:id="rId4" imgW="9144000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295275"/>
                        <a:ext cx="9144000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76574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7544" y="4509120"/>
            <a:ext cx="360040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63713" y="5917342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nalezené dělitele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164288" y="5661248"/>
            <a:ext cx="1008112" cy="764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683568" y="494460"/>
          <a:ext cx="10048725" cy="7038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Dokument" r:id="rId4" imgW="9138234" imgH="6400436" progId="Word.Document.12">
                  <p:embed/>
                </p:oleObj>
              </mc:Choice>
              <mc:Fallback>
                <p:oleObj name="Dokument" r:id="rId4" imgW="9138234" imgH="6400436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494460"/>
                        <a:ext cx="10048725" cy="70389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1628800"/>
            <a:ext cx="8281094" cy="44644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613" y="3476620"/>
            <a:ext cx="52562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Využijeme znaků dělitelnosti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683568" y="494460"/>
          <a:ext cx="10048725" cy="7038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1" name="Dokument" r:id="rId4" imgW="9138234" imgH="6400436" progId="Word.Document.12">
                  <p:embed/>
                </p:oleObj>
              </mc:Choice>
              <mc:Fallback>
                <p:oleObj name="Dokument" r:id="rId4" imgW="9138234" imgH="640043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494460"/>
                        <a:ext cx="10048725" cy="70389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284984"/>
            <a:ext cx="8281094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613" y="4581128"/>
            <a:ext cx="52562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Využijeme znaků dělitelnosti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683568" y="494460"/>
          <a:ext cx="10048725" cy="7038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5" name="Dokument" r:id="rId4" imgW="9138234" imgH="6400436" progId="Word.Document.12">
                  <p:embed/>
                </p:oleObj>
              </mc:Choice>
              <mc:Fallback>
                <p:oleObj name="Dokument" r:id="rId4" imgW="9138234" imgH="640043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494460"/>
                        <a:ext cx="10048725" cy="70389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4797152"/>
            <a:ext cx="828109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613" y="5157192"/>
            <a:ext cx="52562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Využijeme znaků dělitelnosti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683568" y="494460"/>
          <a:ext cx="10048725" cy="7038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899" name="Dokument" r:id="rId4" imgW="9138234" imgH="6400436" progId="Word.Document.12">
                  <p:embed/>
                </p:oleObj>
              </mc:Choice>
              <mc:Fallback>
                <p:oleObj name="Dokument" r:id="rId4" imgW="9138234" imgH="640043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494460"/>
                        <a:ext cx="10048725" cy="70389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092280" y="4437112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613" y="6093296"/>
            <a:ext cx="52562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Využijeme znaků dělitelnosti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kt 20"/>
          <p:cNvGraphicFramePr>
            <a:graphicFrameLocks noChangeAspect="1"/>
          </p:cNvGraphicFramePr>
          <p:nvPr/>
        </p:nvGraphicFramePr>
        <p:xfrm>
          <a:off x="467544" y="620688"/>
          <a:ext cx="8574750" cy="6254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kument" r:id="rId4" imgW="8919139" imgH="6504825" progId="Word.Document.12">
                  <p:embed/>
                </p:oleObj>
              </mc:Choice>
              <mc:Fallback>
                <p:oleObj name="Dokument" r:id="rId4" imgW="8919139" imgH="6504825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620688"/>
                        <a:ext cx="8574750" cy="6254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98040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06057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42900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58152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663" y="566124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251521" y="98040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251521" y="206052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251520" y="3212976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251521" y="4508797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250751" y="566092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155030" y="245089"/>
          <a:ext cx="8737450" cy="67843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2" name="Dokument" r:id="rId4" imgW="9166952" imgH="7116645" progId="Word.Document.12">
                  <p:embed/>
                </p:oleObj>
              </mc:Choice>
              <mc:Fallback>
                <p:oleObj name="Dokument" r:id="rId4" imgW="9166952" imgH="7116645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030" y="245089"/>
                        <a:ext cx="8737450" cy="678431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244185" y="26087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0" y="404664"/>
          <a:ext cx="9144000" cy="59959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4" name="Dokument" r:id="rId4" imgW="9041659" imgH="5928530" progId="Word.Document.12">
                  <p:embed/>
                </p:oleObj>
              </mc:Choice>
              <mc:Fallback>
                <p:oleObj name="Dokument" r:id="rId4" imgW="9041659" imgH="5928530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04664"/>
                        <a:ext cx="9144000" cy="599593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7281" y="134180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251520" y="116632"/>
          <a:ext cx="10340821" cy="70171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9" name="Dokument" r:id="rId4" imgW="8875175" imgH="6023199" progId="Word.Document.12">
                  <p:embed/>
                </p:oleObj>
              </mc:Choice>
              <mc:Fallback>
                <p:oleObj name="Dokument" r:id="rId4" imgW="8875175" imgH="6023199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16632"/>
                        <a:ext cx="10340821" cy="701718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79289" y="692920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323528" y="332656"/>
          <a:ext cx="11001753" cy="7466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2" name="Dokument" r:id="rId4" imgW="9120577" imgH="6189140" progId="Word.Document.12">
                  <p:embed/>
                </p:oleObj>
              </mc:Choice>
              <mc:Fallback>
                <p:oleObj name="Dokument" r:id="rId4" imgW="9120577" imgH="6189140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332656"/>
                        <a:ext cx="11001753" cy="7466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324569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0" y="404664"/>
          <a:ext cx="9840401" cy="71185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6" name="Dokument" r:id="rId4" imgW="8310860" imgH="6011680" progId="Word.Document.12">
                  <p:embed/>
                </p:oleObj>
              </mc:Choice>
              <mc:Fallback>
                <p:oleObj name="Dokument" r:id="rId4" imgW="8310860" imgH="6011680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04664"/>
                        <a:ext cx="9840401" cy="71185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1297" y="105377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51520" y="116632"/>
          <a:ext cx="8576769" cy="60431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0" name="Dokument" r:id="rId4" imgW="7282408" imgH="5130500" progId="Word.Document.12">
                  <p:embed/>
                </p:oleObj>
              </mc:Choice>
              <mc:Fallback>
                <p:oleObj name="Dokument" r:id="rId4" imgW="7282408" imgH="5130500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16632"/>
                        <a:ext cx="8576769" cy="604319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80553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0" y="1196752"/>
          <a:ext cx="8980488" cy="6475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kument" r:id="rId4" imgW="8980039" imgH="6476028" progId="Word.Document.12">
                  <p:embed/>
                </p:oleObj>
              </mc:Choice>
              <mc:Fallback>
                <p:oleObj name="Dokument" r:id="rId4" imgW="8980039" imgH="6476028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96752"/>
                        <a:ext cx="8980488" cy="6475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87624" y="3212976"/>
            <a:ext cx="5975350" cy="2835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763713" y="4013196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Číslo 0 není přirozené, číslo 1 není prvočíslo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563888" y="2348880"/>
            <a:ext cx="331236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0" y="1196752"/>
          <a:ext cx="8980488" cy="6475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1" name="Dokument" r:id="rId4" imgW="8980039" imgH="6476028" progId="Word.Document.12">
                  <p:embed/>
                </p:oleObj>
              </mc:Choice>
              <mc:Fallback>
                <p:oleObj name="Dokument" r:id="rId4" imgW="8980039" imgH="647602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96752"/>
                        <a:ext cx="8980488" cy="6475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87624" y="3212976"/>
            <a:ext cx="5975350" cy="2835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763713" y="4013196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Nejmenším prvočíslem je číslo 2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923928" y="2348880"/>
            <a:ext cx="2952328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0" y="1196752"/>
          <a:ext cx="8980488" cy="6475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5" name="Dokument" r:id="rId4" imgW="8980039" imgH="6476028" progId="Word.Document.12">
                  <p:embed/>
                </p:oleObj>
              </mc:Choice>
              <mc:Fallback>
                <p:oleObj name="Dokument" r:id="rId4" imgW="8980039" imgH="647602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96752"/>
                        <a:ext cx="8980488" cy="6475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87624" y="3212976"/>
            <a:ext cx="5975350" cy="28356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763713" y="4013196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Prvočíslo má dělitele číslo 1 a sebe sama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92280" y="2276872"/>
            <a:ext cx="72008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0" y="1196752"/>
          <a:ext cx="8980488" cy="6475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Dokument" r:id="rId4" imgW="8980039" imgH="6476028" progId="Word.Document.12">
                  <p:embed/>
                </p:oleObj>
              </mc:Choice>
              <mc:Fallback>
                <p:oleObj name="Dokument" r:id="rId4" imgW="8980039" imgH="647602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196752"/>
                        <a:ext cx="8980488" cy="64754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187624" y="4509120"/>
            <a:ext cx="5975350" cy="15395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763713" y="4869160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Složená čísla mají více než 2 dělitele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92280" y="2276872"/>
            <a:ext cx="72008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851148" y="312738"/>
          <a:ext cx="8761412" cy="670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Dokument" r:id="rId4" imgW="8761303" imgH="6704602" progId="Word.Document.12">
                  <p:embed/>
                </p:oleObj>
              </mc:Choice>
              <mc:Fallback>
                <p:oleObj name="Dokument" r:id="rId4" imgW="8761303" imgH="6704602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1148" y="312738"/>
                        <a:ext cx="8761412" cy="6704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3717032"/>
            <a:ext cx="8280920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683568" y="4365104"/>
            <a:ext cx="70567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Postupně dělíme prvočísly od nejmenšího, a zapisujeme rozklady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843808" y="620688"/>
            <a:ext cx="5400600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851148" y="312738"/>
          <a:ext cx="8761412" cy="670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3" name="Dokument" r:id="rId4" imgW="8761303" imgH="6704602" progId="Word.Document.12">
                  <p:embed/>
                </p:oleObj>
              </mc:Choice>
              <mc:Fallback>
                <p:oleObj name="Dokument" r:id="rId4" imgW="8761303" imgH="670460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1148" y="312738"/>
                        <a:ext cx="8761412" cy="67040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293096"/>
            <a:ext cx="828092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763688" y="4581128"/>
            <a:ext cx="59766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Zapíšeme vzniklý součin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843808" y="620688"/>
            <a:ext cx="5400600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410</TotalTime>
  <Words>320</Words>
  <Application>Microsoft Office PowerPoint</Application>
  <PresentationFormat>Předvádění na obrazovce (4:3)</PresentationFormat>
  <Paragraphs>128</Paragraphs>
  <Slides>36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36</vt:i4>
      </vt:variant>
    </vt:vector>
  </HeadingPairs>
  <TitlesOfParts>
    <vt:vector size="41" baseType="lpstr">
      <vt:lpstr>Arial</vt:lpstr>
      <vt:lpstr>Calibri</vt:lpstr>
      <vt:lpstr>Times New Roman</vt:lpstr>
      <vt:lpstr>Motiv sady Office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54</cp:revision>
  <dcterms:created xsi:type="dcterms:W3CDTF">2013-03-31T20:11:56Z</dcterms:created>
  <dcterms:modified xsi:type="dcterms:W3CDTF">2014-06-15T17:34:31Z</dcterms:modified>
</cp:coreProperties>
</file>