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58" r:id="rId3"/>
    <p:sldId id="263" r:id="rId4"/>
    <p:sldId id="262" r:id="rId5"/>
    <p:sldId id="295" r:id="rId6"/>
    <p:sldId id="296" r:id="rId7"/>
    <p:sldId id="297" r:id="rId8"/>
    <p:sldId id="298" r:id="rId9"/>
    <p:sldId id="299" r:id="rId10"/>
    <p:sldId id="268" r:id="rId11"/>
    <p:sldId id="300" r:id="rId12"/>
    <p:sldId id="301" r:id="rId13"/>
    <p:sldId id="302" r:id="rId14"/>
    <p:sldId id="303" r:id="rId15"/>
    <p:sldId id="304" r:id="rId16"/>
    <p:sldId id="273" r:id="rId17"/>
    <p:sldId id="305" r:id="rId18"/>
    <p:sldId id="306" r:id="rId19"/>
    <p:sldId id="307" r:id="rId20"/>
    <p:sldId id="279" r:id="rId21"/>
    <p:sldId id="308" r:id="rId22"/>
    <p:sldId id="309" r:id="rId23"/>
    <p:sldId id="310" r:id="rId24"/>
    <p:sldId id="311" r:id="rId25"/>
    <p:sldId id="312" r:id="rId26"/>
    <p:sldId id="285" r:id="rId27"/>
    <p:sldId id="313" r:id="rId28"/>
    <p:sldId id="314" r:id="rId29"/>
    <p:sldId id="315" r:id="rId30"/>
    <p:sldId id="316" r:id="rId31"/>
    <p:sldId id="259" r:id="rId32"/>
    <p:sldId id="260" r:id="rId33"/>
    <p:sldId id="290" r:id="rId34"/>
    <p:sldId id="291" r:id="rId35"/>
    <p:sldId id="292" r:id="rId36"/>
    <p:sldId id="293" r:id="rId37"/>
    <p:sldId id="294" r:id="rId3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29301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8593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3.xml"/><Relationship Id="rId3" Type="http://schemas.openxmlformats.org/officeDocument/2006/relationships/oleObject" Target="../embeddings/oleObject1.bin"/><Relationship Id="rId7" Type="http://schemas.openxmlformats.org/officeDocument/2006/relationships/slide" Target="slide31.xml"/><Relationship Id="rId12" Type="http://schemas.openxmlformats.org/officeDocument/2006/relationships/slide" Target="slide26.xml"/><Relationship Id="rId17" Type="http://schemas.openxmlformats.org/officeDocument/2006/relationships/slide" Target="slide37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6.xml"/><Relationship Id="rId1" Type="http://schemas.openxmlformats.org/officeDocument/2006/relationships/vmlDrawing" Target="../drawings/vmlDrawing1.vml"/><Relationship Id="rId6" Type="http://schemas.openxmlformats.org/officeDocument/2006/relationships/slide" Target="slide32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5.xml"/><Relationship Id="rId10" Type="http://schemas.openxmlformats.org/officeDocument/2006/relationships/slide" Target="slide16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0.xml"/><Relationship Id="rId14" Type="http://schemas.openxmlformats.org/officeDocument/2006/relationships/slide" Target="slide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2.emf"/><Relationship Id="rId5" Type="http://schemas.openxmlformats.org/officeDocument/2006/relationships/package" Target="../embeddings/Documento_do_Microsoft_Word29.docx"/><Relationship Id="rId4" Type="http://schemas.openxmlformats.org/officeDocument/2006/relationships/oleObject" Target="../embeddings/oleObject29.bin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oleObject" Target="../embeddings/oleObject31.bin"/><Relationship Id="rId7" Type="http://schemas.openxmlformats.org/officeDocument/2006/relationships/oleObject" Target="../embeddings/Documento_do_Microsoft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1.docx"/><Relationship Id="rId9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7.emf"/><Relationship Id="rId4" Type="http://schemas.openxmlformats.org/officeDocument/2006/relationships/package" Target="../embeddings/Documento_do_Microsoft_Word33.doc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18.emf"/><Relationship Id="rId4" Type="http://schemas.openxmlformats.org/officeDocument/2006/relationships/package" Target="../embeddings/Documento_do_Microsoft_Word34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04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Dělitel  a násobek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1700808"/>
            <a:ext cx="8964488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2348880"/>
            <a:ext cx="62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Vypíšeme si násobky čísla 140 a násobky čísla180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140968"/>
            <a:ext cx="8964488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3429000"/>
            <a:ext cx="62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Nejmenší společná hodnota je hledané číslo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3861048"/>
            <a:ext cx="896448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4293096"/>
            <a:ext cx="62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nejmenší společný násobek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4581128"/>
            <a:ext cx="896448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5013176"/>
            <a:ext cx="62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Obě čísla rozložíme na součin prvočinitelů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9512" y="5229200"/>
            <a:ext cx="896448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609329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obou rozkladů sestavíme nejmenší společný násobek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0839" y="260648"/>
          <a:ext cx="8884577" cy="640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okument" r:id="rId4" imgW="9193729" imgH="6630810" progId="Word.Document.12">
                  <p:embed/>
                </p:oleObj>
              </mc:Choice>
              <mc:Fallback>
                <p:oleObj name="Dokument" r:id="rId4" imgW="9193729" imgH="663081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0839" y="260648"/>
                        <a:ext cx="8884577" cy="6408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4569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04248" y="5229200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87624" y="6093296"/>
            <a:ext cx="67687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5536" y="342900"/>
          <a:ext cx="87312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kument" r:id="rId4" imgW="8731034" imgH="6416635" progId="Word.Document.12">
                  <p:embed/>
                </p:oleObj>
              </mc:Choice>
              <mc:Fallback>
                <p:oleObj name="Dokument" r:id="rId4" imgW="8731034" imgH="641663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42900"/>
                        <a:ext cx="87312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1700808"/>
            <a:ext cx="8892480" cy="49685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191683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rozložíme na součin prvočinitelů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5536" y="342900"/>
          <a:ext cx="87312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Dokument" r:id="rId4" imgW="8731034" imgH="6416635" progId="Word.Document.12">
                  <p:embed/>
                </p:oleObj>
              </mc:Choice>
              <mc:Fallback>
                <p:oleObj name="Dokument" r:id="rId4" imgW="8731034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42900"/>
                        <a:ext cx="87312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2780928"/>
            <a:ext cx="8892480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2852936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vzniklých rozkladů sestavíme největšího společného dělitele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5536" y="342900"/>
          <a:ext cx="87312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Dokument" r:id="rId4" imgW="8731034" imgH="6416635" progId="Word.Document.12">
                  <p:embed/>
                </p:oleObj>
              </mc:Choice>
              <mc:Fallback>
                <p:oleObj name="Dokument" r:id="rId4" imgW="8731034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42900"/>
                        <a:ext cx="87312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4149080"/>
            <a:ext cx="8892480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4725144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 rozkladů sestavíme nejmenší společný násobek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95536" y="342900"/>
          <a:ext cx="87312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Dokument" r:id="rId4" imgW="8731034" imgH="6416635" progId="Word.Document.12">
                  <p:embed/>
                </p:oleObj>
              </mc:Choice>
              <mc:Fallback>
                <p:oleObj name="Dokument" r:id="rId4" imgW="8731034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42900"/>
                        <a:ext cx="87312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5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51520" y="5733256"/>
            <a:ext cx="770485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Dělitel a násobek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04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VY_32_INOVACE_1_1_04_KUP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4.8.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1124744"/>
            <a:ext cx="8568952" cy="5733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467544" y="2132856"/>
            <a:ext cx="66967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slovní úloze jde o nalezení nejmenšího společného násobku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3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844824"/>
            <a:ext cx="8568952" cy="5373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115616" y="2132856"/>
            <a:ext cx="36724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Rozložíme na součin prvočinitelů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708920"/>
            <a:ext cx="8568952" cy="450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259632" y="2996952"/>
            <a:ext cx="47525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Sestavíme nejmenší společný násobek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645024"/>
            <a:ext cx="8568952" cy="3573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07704" y="4085204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Dopočítáme činitele – počet jízd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725144"/>
            <a:ext cx="8568952" cy="2492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07704" y="5373216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Formulujeme slovní odpověď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36512" y="203605"/>
          <a:ext cx="9128125" cy="64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okument" r:id="rId4" imgW="8839500" imgH="6261852" progId="Word.Document.12">
                  <p:embed/>
                </p:oleObj>
              </mc:Choice>
              <mc:Fallback>
                <p:oleObj name="Dokument" r:id="rId4" imgW="8839500" imgH="626185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203605"/>
                        <a:ext cx="9128125" cy="64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5273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165304"/>
            <a:ext cx="8568952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07704" y="6173436"/>
            <a:ext cx="43924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7081" y="118073"/>
          <a:ext cx="9161463" cy="6716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Dokument" r:id="rId4" imgW="8891355" imgH="6518816" progId="Word.Document.12">
                  <p:embed/>
                </p:oleObj>
              </mc:Choice>
              <mc:Fallback>
                <p:oleObj name="Dokument" r:id="rId4" imgW="8891355" imgH="651881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81" y="118073"/>
                        <a:ext cx="9161463" cy="6716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341438"/>
            <a:ext cx="7704782" cy="53279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475657" y="2276871"/>
            <a:ext cx="65523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Ve slovní úloze jde o nalezení největšího společného dělitele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7081" y="118073"/>
          <a:ext cx="9161463" cy="6716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Dokument" r:id="rId4" imgW="8891355" imgH="6518816" progId="Word.Document.12">
                  <p:embed/>
                </p:oleObj>
              </mc:Choice>
              <mc:Fallback>
                <p:oleObj name="Dokument" r:id="rId4" imgW="8891355" imgH="65188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81" y="118073"/>
                        <a:ext cx="9161463" cy="6716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844824"/>
            <a:ext cx="7704782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619671" y="2276871"/>
            <a:ext cx="64083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Čísla 240 a 210 rozložíme na součin prvočinitelů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7081" y="118073"/>
          <a:ext cx="9161463" cy="6716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8891355" imgH="6518816" progId="Word.Document.12">
                  <p:embed/>
                </p:oleObj>
              </mc:Choice>
              <mc:Fallback>
                <p:oleObj name="Dokument" r:id="rId4" imgW="8891355" imgH="65188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81" y="118073"/>
                        <a:ext cx="9161463" cy="6716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645024"/>
            <a:ext cx="7704782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619671" y="4215438"/>
            <a:ext cx="64083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společných čísel v obou rozkladech vidíme dělitele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7081" y="118073"/>
          <a:ext cx="9161463" cy="6716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Dokument" r:id="rId4" imgW="8891355" imgH="6518816" progId="Word.Document.12">
                  <p:embed/>
                </p:oleObj>
              </mc:Choice>
              <mc:Fallback>
                <p:oleObj name="Dokument" r:id="rId4" imgW="8891355" imgH="65188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81" y="118073"/>
                        <a:ext cx="9161463" cy="6716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725144"/>
            <a:ext cx="7704782" cy="1440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187624" y="5085184"/>
            <a:ext cx="56166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Dopočítáme podíly – počty kolíků dané délky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620474" y="764704"/>
          <a:ext cx="8199998" cy="6336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kument" r:id="rId4" imgW="8662206" imgH="6694883" progId="Word.Document.12">
                  <p:embed/>
                </p:oleObj>
              </mc:Choice>
              <mc:Fallback>
                <p:oleObj name="Dokument" r:id="rId4" imgW="8662206" imgH="669488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474" y="764704"/>
                        <a:ext cx="8199998" cy="63367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652813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444901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3566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79682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44522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07081" y="118073"/>
          <a:ext cx="9161463" cy="6716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891355" imgH="6518816" progId="Word.Document.12">
                  <p:embed/>
                </p:oleObj>
              </mc:Choice>
              <mc:Fallback>
                <p:oleObj name="Dokument" r:id="rId4" imgW="8891355" imgH="65188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7081" y="118073"/>
                        <a:ext cx="9161463" cy="6716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028384" y="5517232"/>
            <a:ext cx="50405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Šipka doprava 2">
            <a:hlinkClick r:id="rId3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637282"/>
          <a:ext cx="9074476" cy="6320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Dokument" r:id="rId5" imgW="8682746" imgH="6683364" progId="Word.Document.12">
                  <p:embed/>
                </p:oleObj>
              </mc:Choice>
              <mc:Fallback>
                <p:oleObj name="Dokument" r:id="rId5" imgW="8682746" imgH="668336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637282"/>
                        <a:ext cx="9074476" cy="63201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67544" y="188640"/>
          <a:ext cx="10039010" cy="6669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Dokument" r:id="rId4" imgW="8887427" imgH="5904413" progId="Word.Document.12">
                  <p:embed/>
                </p:oleObj>
              </mc:Choice>
              <mc:Fallback>
                <p:oleObj name="Dokument" r:id="rId4" imgW="8887427" imgH="5904413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88640"/>
                        <a:ext cx="10039010" cy="666936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01625" y="319088"/>
          <a:ext cx="9583549" cy="6350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Dokument" r:id="rId4" imgW="8765988" imgH="5807943" progId="Word.Document.12">
                  <p:embed/>
                </p:oleObj>
              </mc:Choice>
              <mc:Fallback>
                <p:oleObj name="Dokument" r:id="rId4" imgW="8765988" imgH="580794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625" y="319088"/>
                        <a:ext cx="9583549" cy="63502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387350" y="492125"/>
          <a:ext cx="8607425" cy="604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cument" r:id="rId7" imgW="8607072" imgH="6047316" progId="Word.Document.8">
                  <p:embed/>
                </p:oleObj>
              </mc:Choice>
              <mc:Fallback>
                <p:oleObj name="Document" r:id="rId7" imgW="8607072" imgH="604731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92125"/>
                        <a:ext cx="8607425" cy="6046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9" action="ppaction://hlinksldjump"/>
          </p:cNvPr>
          <p:cNvSpPr/>
          <p:nvPr/>
        </p:nvSpPr>
        <p:spPr>
          <a:xfrm rot="16200000">
            <a:off x="251297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412750" y="332656"/>
          <a:ext cx="8767762" cy="582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kument" r:id="rId4" imgW="8768510" imgH="5821262" progId="Word.Document.12">
                  <p:embed/>
                </p:oleObj>
              </mc:Choice>
              <mc:Fallback>
                <p:oleObj name="Dokument" r:id="rId4" imgW="8768510" imgH="582126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332656"/>
                        <a:ext cx="8767762" cy="5821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112496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20663" y="260648"/>
          <a:ext cx="9078058" cy="6038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kument" r:id="rId4" imgW="8822564" imgH="5868417" progId="Word.Document.12">
                  <p:embed/>
                </p:oleObj>
              </mc:Choice>
              <mc:Fallback>
                <p:oleObj name="Dokument" r:id="rId4" imgW="8822564" imgH="586841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663" y="260648"/>
                        <a:ext cx="9078058" cy="6038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92534" y="399597"/>
          <a:ext cx="8987978" cy="6341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Dokument" r:id="rId4" imgW="8756258" imgH="6177982" progId="Word.Document.12">
                  <p:embed/>
                </p:oleObj>
              </mc:Choice>
              <mc:Fallback>
                <p:oleObj name="Dokument" r:id="rId4" imgW="8756258" imgH="617798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534" y="399597"/>
                        <a:ext cx="8987978" cy="63417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79289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1772816"/>
            <a:ext cx="8352928" cy="5085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2276872"/>
            <a:ext cx="69121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Vypíšeme množinu dělitelů čísla 88 a čísla 132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96952"/>
            <a:ext cx="8352928" cy="3861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068960"/>
            <a:ext cx="69121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Mezi prvky obou množin vyhledáme největší společný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717032"/>
            <a:ext cx="8352928" cy="31409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331640" y="3861048"/>
            <a:ext cx="61200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největšího společného dělitele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581128"/>
            <a:ext cx="8352928" cy="22768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331640" y="5445224"/>
            <a:ext cx="612008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72 a 276 rozložíme na součin prvočinitelů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805264"/>
            <a:ext cx="835292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237312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Největší společný dělitel je obsažen v obou rozkladech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409575" y="253255"/>
          <a:ext cx="8870950" cy="6488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Dokument" r:id="rId4" imgW="8870851" imgH="6488267" progId="Word.Document.12">
                  <p:embed/>
                </p:oleObj>
              </mc:Choice>
              <mc:Fallback>
                <p:oleObj name="Dokument" r:id="rId4" imgW="8870851" imgH="648826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53255"/>
                        <a:ext cx="8870950" cy="6488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251297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453336"/>
            <a:ext cx="8352928" cy="404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115616" y="6237312"/>
            <a:ext cx="66967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286</Words>
  <Application>Microsoft Office PowerPoint</Application>
  <PresentationFormat>Předvádění na obrazovce (4:3)</PresentationFormat>
  <Paragraphs>126</Paragraphs>
  <Slides>37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37</vt:i4>
      </vt:variant>
    </vt:vector>
  </HeadingPairs>
  <TitlesOfParts>
    <vt:vector size="43" baseType="lpstr">
      <vt:lpstr>Arial</vt:lpstr>
      <vt:lpstr>Calibri</vt:lpstr>
      <vt:lpstr>Times New Roman</vt:lpstr>
      <vt:lpstr>Motiv sady Office</vt:lpstr>
      <vt:lpstr>Dokument</vt:lpstr>
      <vt:lpstr>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49</cp:revision>
  <dcterms:created xsi:type="dcterms:W3CDTF">2013-03-31T20:11:56Z</dcterms:created>
  <dcterms:modified xsi:type="dcterms:W3CDTF">2014-06-15T17:35:35Z</dcterms:modified>
</cp:coreProperties>
</file>