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258" r:id="rId3"/>
    <p:sldId id="263" r:id="rId4"/>
    <p:sldId id="262" r:id="rId5"/>
    <p:sldId id="337" r:id="rId6"/>
    <p:sldId id="338" r:id="rId7"/>
    <p:sldId id="339" r:id="rId8"/>
    <p:sldId id="340" r:id="rId9"/>
    <p:sldId id="268" r:id="rId10"/>
    <p:sldId id="341" r:id="rId11"/>
    <p:sldId id="342" r:id="rId12"/>
    <p:sldId id="343" r:id="rId13"/>
    <p:sldId id="344" r:id="rId14"/>
    <p:sldId id="273" r:id="rId15"/>
    <p:sldId id="345" r:id="rId16"/>
    <p:sldId id="346" r:id="rId17"/>
    <p:sldId id="347" r:id="rId18"/>
    <p:sldId id="285" r:id="rId19"/>
    <p:sldId id="348" r:id="rId20"/>
    <p:sldId id="349" r:id="rId21"/>
    <p:sldId id="350" r:id="rId22"/>
    <p:sldId id="351" r:id="rId23"/>
    <p:sldId id="352" r:id="rId24"/>
    <p:sldId id="259" r:id="rId25"/>
    <p:sldId id="260" r:id="rId26"/>
    <p:sldId id="290" r:id="rId27"/>
    <p:sldId id="291" r:id="rId28"/>
    <p:sldId id="292" r:id="rId29"/>
    <p:sldId id="293" r:id="rId30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2216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8654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6510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86211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18464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4610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91727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101622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1068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7.emf"/><Relationship Id="rId5" Type="http://schemas.openxmlformats.org/officeDocument/2006/relationships/package" Target="../embeddings/Documento_do_Microsoft_Word20.docx"/><Relationship Id="rId4" Type="http://schemas.openxmlformats.org/officeDocument/2006/relationships/oleObject" Target="../embeddings/oleObject20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7.emf"/><Relationship Id="rId5" Type="http://schemas.openxmlformats.org/officeDocument/2006/relationships/package" Target="../embeddings/Documento_do_Microsoft_Word21.docx"/><Relationship Id="rId4" Type="http://schemas.openxmlformats.org/officeDocument/2006/relationships/oleObject" Target="../embeddings/oleObject2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3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4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5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6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7.xml"/><Relationship Id="rId3" Type="http://schemas.openxmlformats.org/officeDocument/2006/relationships/oleObject" Target="../embeddings/oleObject1.bin"/><Relationship Id="rId7" Type="http://schemas.openxmlformats.org/officeDocument/2006/relationships/slide" Target="slide24.xml"/><Relationship Id="rId12" Type="http://schemas.openxmlformats.org/officeDocument/2006/relationships/slide" Target="slide2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5.xml"/><Relationship Id="rId11" Type="http://schemas.openxmlformats.org/officeDocument/2006/relationships/slide" Target="slide18.xml"/><Relationship Id="rId5" Type="http://schemas.openxmlformats.org/officeDocument/2006/relationships/image" Target="../media/image2.emf"/><Relationship Id="rId15" Type="http://schemas.openxmlformats.org/officeDocument/2006/relationships/slide" Target="slide29.xml"/><Relationship Id="rId10" Type="http://schemas.openxmlformats.org/officeDocument/2006/relationships/slide" Target="slide14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9.xml"/><Relationship Id="rId14" Type="http://schemas.openxmlformats.org/officeDocument/2006/relationships/slide" Target="slide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2.docx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3.docx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4.docx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5.docx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6.docx"/><Relationship Id="rId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ČÍSELNÉ OBORY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08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Poměr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178370" y="332656"/>
          <a:ext cx="9074150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91" name="Dokument" r:id="rId4" imgW="9073731" imgH="6416635" progId="Word.Document.12">
                  <p:embed/>
                </p:oleObj>
              </mc:Choice>
              <mc:Fallback>
                <p:oleObj name="Dokument" r:id="rId4" imgW="9073731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370" y="332656"/>
                        <a:ext cx="9074150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05241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3429000"/>
            <a:ext cx="8784976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3789040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Obě částky dáme do poměru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83760" y="4509120"/>
            <a:ext cx="216024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178370" y="332656"/>
          <a:ext cx="9074150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15" name="Dokument" r:id="rId4" imgW="9073731" imgH="6416635" progId="Word.Document.12">
                  <p:embed/>
                </p:oleObj>
              </mc:Choice>
              <mc:Fallback>
                <p:oleObj name="Dokument" r:id="rId4" imgW="9073731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370" y="332656"/>
                        <a:ext cx="9074150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05241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5013176"/>
            <a:ext cx="8784976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5589240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Poměr upravíme převedením na společného jmenovatele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563888" y="3789040"/>
            <a:ext cx="511256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178370" y="332656"/>
          <a:ext cx="9074150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39" name="Dokument" r:id="rId4" imgW="9073731" imgH="6416635" progId="Word.Document.12">
                  <p:embed/>
                </p:oleObj>
              </mc:Choice>
              <mc:Fallback>
                <p:oleObj name="Dokument" r:id="rId4" imgW="9073731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370" y="332656"/>
                        <a:ext cx="9074150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05241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5013176"/>
            <a:ext cx="8784976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5589240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Poměr při stejném jmenovateli udávají čitatelé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724128" y="3789040"/>
            <a:ext cx="29523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178370" y="332656"/>
          <a:ext cx="9074150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63" name="Dokument" r:id="rId4" imgW="9073731" imgH="6416635" progId="Word.Document.12">
                  <p:embed/>
                </p:oleObj>
              </mc:Choice>
              <mc:Fallback>
                <p:oleObj name="Dokument" r:id="rId4" imgW="9073731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370" y="332656"/>
                        <a:ext cx="9074150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05241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5013176"/>
            <a:ext cx="8784976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5589240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Částky obou pracovníků jsou v tomto poměru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04248" y="5085184"/>
            <a:ext cx="180020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39552" y="368300"/>
          <a:ext cx="7670800" cy="6424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Dokument" r:id="rId4" imgW="7682762" imgH="6440032" progId="Word.Document.12">
                  <p:embed/>
                </p:oleObj>
              </mc:Choice>
              <mc:Fallback>
                <p:oleObj name="Dokument" r:id="rId4" imgW="7682762" imgH="6440032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68300"/>
                        <a:ext cx="7670800" cy="6424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24569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1988840"/>
            <a:ext cx="7920880" cy="4608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827584" y="3140968"/>
            <a:ext cx="66241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Budeme potřebovat obvod kruhu na plánu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660232" y="4149080"/>
            <a:ext cx="2160240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39552" y="368300"/>
          <a:ext cx="7670800" cy="6424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87" name="Dokument" r:id="rId4" imgW="7682762" imgH="6440032" progId="Word.Document.12">
                  <p:embed/>
                </p:oleObj>
              </mc:Choice>
              <mc:Fallback>
                <p:oleObj name="Dokument" r:id="rId4" imgW="7682762" imgH="644003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68300"/>
                        <a:ext cx="7670800" cy="6424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24569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2924944"/>
            <a:ext cx="7920880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378904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Poměr délek na plánu je stejný jako ve skutečnosti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660232" y="4149080"/>
            <a:ext cx="2160240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39552" y="368300"/>
          <a:ext cx="7670800" cy="6424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11" name="Dokument" r:id="rId4" imgW="7682762" imgH="6440032" progId="Word.Document.12">
                  <p:embed/>
                </p:oleObj>
              </mc:Choice>
              <mc:Fallback>
                <p:oleObj name="Dokument" r:id="rId4" imgW="7682762" imgH="644003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68300"/>
                        <a:ext cx="7670800" cy="6424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24569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4869160"/>
            <a:ext cx="7920880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522920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Zapsáním rovnosti mezi poměry vznikne trojčlenka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3356992"/>
            <a:ext cx="936104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39552" y="368300"/>
          <a:ext cx="7670800" cy="6424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35" name="Dokument" r:id="rId4" imgW="7682762" imgH="6440032" progId="Word.Document.12">
                  <p:embed/>
                </p:oleObj>
              </mc:Choice>
              <mc:Fallback>
                <p:oleObj name="Dokument" r:id="rId4" imgW="7682762" imgH="644003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68300"/>
                        <a:ext cx="7670800" cy="6424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24569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372200" y="4869160"/>
            <a:ext cx="2232248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331640" y="6093296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Výsledek udává počet kroků ve skutečnosti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884368" y="3356992"/>
            <a:ext cx="936104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9687" y="404664"/>
          <a:ext cx="8688777" cy="6272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name="Dokument" r:id="rId4" imgW="9210279" imgH="6649625" progId="Word.Document.12">
                  <p:embed/>
                </p:oleObj>
              </mc:Choice>
              <mc:Fallback>
                <p:oleObj name="Dokument" r:id="rId4" imgW="9210279" imgH="6649625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87" y="404664"/>
                        <a:ext cx="8688777" cy="62727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0839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1340768"/>
            <a:ext cx="9577064" cy="6309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99592" y="2996951"/>
            <a:ext cx="712839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Ze zadání si pořídíme náčrt celé geometrické úlohy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339752" y="4913784"/>
            <a:ext cx="3240360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9687" y="404664"/>
          <a:ext cx="8688777" cy="6272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59" name="Dokument" r:id="rId4" imgW="9210279" imgH="6649625" progId="Word.Document.12">
                  <p:embed/>
                </p:oleObj>
              </mc:Choice>
              <mc:Fallback>
                <p:oleObj name="Dokument" r:id="rId4" imgW="9210279" imgH="664962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87" y="404664"/>
                        <a:ext cx="8688777" cy="62727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0839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4365104"/>
            <a:ext cx="8964488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99592" y="4653136"/>
            <a:ext cx="712839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Rozdělíme plochu S na části v daném poměru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716016" y="1412776"/>
            <a:ext cx="4248472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SMA_ČÍSELNÉ OBORY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Poměr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08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VY_32_INOVACE_1_1_08_KUP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8.8.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9687" y="404664"/>
          <a:ext cx="8688777" cy="6272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83" name="Dokument" r:id="rId4" imgW="9210279" imgH="6649625" progId="Word.Document.12">
                  <p:embed/>
                </p:oleObj>
              </mc:Choice>
              <mc:Fallback>
                <p:oleObj name="Dokument" r:id="rId4" imgW="9210279" imgH="664962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87" y="404664"/>
                        <a:ext cx="8688777" cy="62727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0839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4365104"/>
            <a:ext cx="8964488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99592" y="5013176"/>
            <a:ext cx="712839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Vyjádříme obsahy obou obdélníků pomocí jejich stran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716016" y="2780928"/>
            <a:ext cx="424847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9687" y="404664"/>
          <a:ext cx="8688777" cy="6272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07" name="Dokument" r:id="rId4" imgW="9210279" imgH="6649625" progId="Word.Document.12">
                  <p:embed/>
                </p:oleObj>
              </mc:Choice>
              <mc:Fallback>
                <p:oleObj name="Dokument" r:id="rId4" imgW="9210279" imgH="664962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87" y="404664"/>
                        <a:ext cx="8688777" cy="62727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0839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4365104"/>
            <a:ext cx="8964488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99592" y="5589240"/>
            <a:ext cx="712839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Strany získáme řešením soustavy, vhodná je dosazovací metoda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716016" y="3717032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9687" y="404664"/>
          <a:ext cx="8688777" cy="6272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31" name="Dokument" r:id="rId5" imgW="9210279" imgH="6649625" progId="Word.Document.12">
                  <p:embed/>
                </p:oleObj>
              </mc:Choice>
              <mc:Fallback>
                <p:oleObj name="Dokument" r:id="rId5" imgW="9210279" imgH="664962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87" y="404664"/>
                        <a:ext cx="8688777" cy="62727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0839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6165304"/>
            <a:ext cx="896448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323528" y="6237312"/>
            <a:ext cx="770446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Nalezené strany dáme do poměru a vyjádříme co nejmenšími čísly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1907704" y="5373216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9687" y="404664"/>
          <a:ext cx="8688777" cy="6272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55" name="Dokument" r:id="rId5" imgW="9210279" imgH="6649625" progId="Word.Document.12">
                  <p:embed/>
                </p:oleObj>
              </mc:Choice>
              <mc:Fallback>
                <p:oleObj name="Dokument" r:id="rId5" imgW="9210279" imgH="664962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87" y="404664"/>
                        <a:ext cx="8688777" cy="62727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90839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6165304"/>
            <a:ext cx="896448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323528" y="6237312"/>
            <a:ext cx="770446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Výsledek udává poměr stran větší z obou částí obdélníkové plochy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868144" y="5445224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63525" y="404813"/>
          <a:ext cx="8891588" cy="634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4" name="Dokument" r:id="rId4" imgW="8891355" imgH="6339720" progId="Word.Document.12">
                  <p:embed/>
                </p:oleObj>
              </mc:Choice>
              <mc:Fallback>
                <p:oleObj name="Dokument" r:id="rId4" imgW="8891355" imgH="6339720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25" y="404813"/>
                        <a:ext cx="8891588" cy="6340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171656" y="18809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97137" y="548680"/>
          <a:ext cx="9175993" cy="5904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6" name="Dokument" r:id="rId4" imgW="9196251" imgH="5916291" progId="Word.Document.12">
                  <p:embed/>
                </p:oleObj>
              </mc:Choice>
              <mc:Fallback>
                <p:oleObj name="Dokument" r:id="rId4" imgW="9196251" imgH="5916291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37" y="548680"/>
                        <a:ext cx="9175993" cy="59046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324569" y="112578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251520" y="404664"/>
          <a:ext cx="8915400" cy="6238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1" name="Dokument" r:id="rId4" imgW="8915895" imgH="6238095" progId="Word.Document.12">
                  <p:embed/>
                </p:oleObj>
              </mc:Choice>
              <mc:Fallback>
                <p:oleObj name="Dokument" r:id="rId4" imgW="8915895" imgH="6238095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404664"/>
                        <a:ext cx="8915400" cy="6238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7281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323528" y="344488"/>
          <a:ext cx="8810625" cy="629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4" name="Dokument" r:id="rId4" imgW="8847428" imgH="6321245" progId="Word.Document.12">
                  <p:embed/>
                </p:oleObj>
              </mc:Choice>
              <mc:Fallback>
                <p:oleObj name="Dokument" r:id="rId4" imgW="8847428" imgH="6321245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44488"/>
                        <a:ext cx="8810625" cy="6294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323528" y="355600"/>
          <a:ext cx="8728075" cy="637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8" name="Dokument" r:id="rId4" imgW="8765988" imgH="6404396" progId="Word.Document.12">
                  <p:embed/>
                </p:oleObj>
              </mc:Choice>
              <mc:Fallback>
                <p:oleObj name="Dokument" r:id="rId4" imgW="8765988" imgH="6404396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55600"/>
                        <a:ext cx="8728075" cy="6376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kt 19"/>
          <p:cNvGraphicFramePr>
            <a:graphicFrameLocks noChangeAspect="1"/>
          </p:cNvGraphicFramePr>
          <p:nvPr/>
        </p:nvGraphicFramePr>
        <p:xfrm>
          <a:off x="539552" y="692696"/>
          <a:ext cx="8533345" cy="6259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Dokument" r:id="rId4" imgW="8730313" imgH="6404396" progId="Word.Document.12">
                  <p:embed/>
                </p:oleObj>
              </mc:Choice>
              <mc:Fallback>
                <p:oleObj name="Dokument" r:id="rId4" imgW="8730313" imgH="6404396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692696"/>
                        <a:ext cx="8533345" cy="625995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8367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06084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645024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522920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2" action="ppaction://hlinksldjump"/>
          </p:cNvPr>
          <p:cNvSpPr/>
          <p:nvPr/>
        </p:nvSpPr>
        <p:spPr>
          <a:xfrm rot="10800000">
            <a:off x="323528" y="8367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3" action="ppaction://hlinksldjump"/>
          </p:cNvPr>
          <p:cNvSpPr/>
          <p:nvPr/>
        </p:nvSpPr>
        <p:spPr>
          <a:xfrm rot="10800000">
            <a:off x="323528" y="2492573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4" action="ppaction://hlinksldjump"/>
          </p:cNvPr>
          <p:cNvSpPr/>
          <p:nvPr/>
        </p:nvSpPr>
        <p:spPr>
          <a:xfrm rot="10800000">
            <a:off x="322759" y="422076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5" action="ppaction://hlinksldjump"/>
          </p:cNvPr>
          <p:cNvSpPr/>
          <p:nvPr/>
        </p:nvSpPr>
        <p:spPr>
          <a:xfrm rot="10800000">
            <a:off x="322759" y="55169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5496" y="390525"/>
          <a:ext cx="8874125" cy="629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Dokument" r:id="rId5" imgW="8874094" imgH="6297488" progId="Word.Document.12">
                  <p:embed/>
                </p:oleObj>
              </mc:Choice>
              <mc:Fallback>
                <p:oleObj name="Dokument" r:id="rId5" imgW="8874094" imgH="6297488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390525"/>
                        <a:ext cx="8874125" cy="6297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69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396577" y="119779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2852936"/>
            <a:ext cx="8280920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251520" y="3861048"/>
            <a:ext cx="72002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poměr délek z obrázku a postupně jej upravíme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1331640" y="1700808"/>
            <a:ext cx="692115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5496" y="390525"/>
          <a:ext cx="8874125" cy="629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95" name="Dokument" r:id="rId5" imgW="8874094" imgH="6297488" progId="Word.Document.12">
                  <p:embed/>
                </p:oleObj>
              </mc:Choice>
              <mc:Fallback>
                <p:oleObj name="Dokument" r:id="rId5" imgW="8874094" imgH="629748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390525"/>
                        <a:ext cx="8874125" cy="6297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69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396577" y="119779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2852936"/>
            <a:ext cx="8280920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251520" y="3861048"/>
            <a:ext cx="72002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Převedeme údaj v kilometrech na centimetry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699792" y="1700808"/>
            <a:ext cx="555300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5496" y="390525"/>
          <a:ext cx="8874125" cy="629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19" name="Dokument" r:id="rId5" imgW="8874094" imgH="6297488" progId="Word.Document.12">
                  <p:embed/>
                </p:oleObj>
              </mc:Choice>
              <mc:Fallback>
                <p:oleObj name="Dokument" r:id="rId5" imgW="8874094" imgH="629748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390525"/>
                        <a:ext cx="8874125" cy="6297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69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396577" y="119779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2852936"/>
            <a:ext cx="8280920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251520" y="3861048"/>
            <a:ext cx="72002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Krátíme společným dělitelem, v poměru již nejsou jednotky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644008" y="1700808"/>
            <a:ext cx="360878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5496" y="390525"/>
          <a:ext cx="8874125" cy="629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43" name="Dokument" r:id="rId5" imgW="8874094" imgH="6297488" progId="Word.Document.12">
                  <p:embed/>
                </p:oleObj>
              </mc:Choice>
              <mc:Fallback>
                <p:oleObj name="Dokument" r:id="rId5" imgW="8874094" imgH="629748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390525"/>
                        <a:ext cx="8874125" cy="6297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69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396577" y="119779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2852936"/>
            <a:ext cx="8280920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251520" y="3861048"/>
            <a:ext cx="72002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Poměr přepíšeme do řádku ve tvaru  1 : x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940152" y="1700808"/>
            <a:ext cx="231264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5496" y="390525"/>
          <a:ext cx="8874125" cy="6297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67" name="Dokument" r:id="rId5" imgW="8874094" imgH="6297488" progId="Word.Document.12">
                  <p:embed/>
                </p:oleObj>
              </mc:Choice>
              <mc:Fallback>
                <p:oleObj name="Dokument" r:id="rId5" imgW="8874094" imgH="629748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390525"/>
                        <a:ext cx="8874125" cy="6297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69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396577" y="119779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2852936"/>
            <a:ext cx="8280920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251520" y="3861048"/>
            <a:ext cx="72002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hledané měřítko mapy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12360" y="1628800"/>
            <a:ext cx="79208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178370" y="332656"/>
          <a:ext cx="9074150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Dokument" r:id="rId4" imgW="9073731" imgH="6416635" progId="Word.Document.12">
                  <p:embed/>
                </p:oleObj>
              </mc:Choice>
              <mc:Fallback>
                <p:oleObj name="Dokument" r:id="rId4" imgW="9073731" imgH="6416635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370" y="332656"/>
                        <a:ext cx="9074150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05241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060848"/>
            <a:ext cx="8784976" cy="4680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3789040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Nejdříve vyjádříme zlomkem část připadající na 1. a 2. pracovníka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83760" y="4509120"/>
            <a:ext cx="216024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280</Words>
  <Application>Microsoft Office PowerPoint</Application>
  <PresentationFormat>Předvádění na obrazovce (4:3)</PresentationFormat>
  <Paragraphs>111</Paragraphs>
  <Slides>29</Slides>
  <Notes>8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29</vt:i4>
      </vt:variant>
    </vt:vector>
  </HeadingPairs>
  <TitlesOfParts>
    <vt:vector size="34" baseType="lpstr">
      <vt:lpstr>Arial</vt:lpstr>
      <vt:lpstr>Calibri</vt:lpstr>
      <vt:lpstr>Times New Roman</vt:lpstr>
      <vt:lpstr>Motiv sady Office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82</cp:revision>
  <dcterms:created xsi:type="dcterms:W3CDTF">2013-03-31T20:11:56Z</dcterms:created>
  <dcterms:modified xsi:type="dcterms:W3CDTF">2014-06-15T17:39:02Z</dcterms:modified>
</cp:coreProperties>
</file>