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63" r:id="rId4"/>
    <p:sldId id="262" r:id="rId5"/>
    <p:sldId id="323" r:id="rId6"/>
    <p:sldId id="324" r:id="rId7"/>
    <p:sldId id="325" r:id="rId8"/>
    <p:sldId id="268" r:id="rId9"/>
    <p:sldId id="326" r:id="rId10"/>
    <p:sldId id="327" r:id="rId11"/>
    <p:sldId id="328" r:id="rId12"/>
    <p:sldId id="273" r:id="rId13"/>
    <p:sldId id="329" r:id="rId14"/>
    <p:sldId id="330" r:id="rId15"/>
    <p:sldId id="331" r:id="rId16"/>
    <p:sldId id="285" r:id="rId17"/>
    <p:sldId id="332" r:id="rId18"/>
    <p:sldId id="333" r:id="rId19"/>
    <p:sldId id="334" r:id="rId20"/>
    <p:sldId id="335" r:id="rId21"/>
    <p:sldId id="336" r:id="rId22"/>
    <p:sldId id="259" r:id="rId23"/>
    <p:sldId id="260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7068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270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4566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slide" Target="slide3.x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slide" Target="slide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slide" Target="slide3.xml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slide" Target="slide3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1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slide" Target="slide3.xml"/><Relationship Id="rId4" Type="http://schemas.openxmlformats.org/officeDocument/2006/relationships/image" Target="../media/image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5" Type="http://schemas.openxmlformats.org/officeDocument/2006/relationships/slide" Target="slide3.xml"/><Relationship Id="rId4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slide" Target="slide3.xml"/><Relationship Id="rId4" Type="http://schemas.openxmlformats.org/officeDocument/2006/relationships/image" Target="../media/image1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5" Type="http://schemas.openxmlformats.org/officeDocument/2006/relationships/slide" Target="slide3.xml"/><Relationship Id="rId4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5" Type="http://schemas.openxmlformats.org/officeDocument/2006/relationships/slide" Target="slide3.xml"/><Relationship Id="rId4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slide" Target="slide3.x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26.xml"/><Relationship Id="rId3" Type="http://schemas.openxmlformats.org/officeDocument/2006/relationships/package" Target="../embeddings/Documento_do_Microsoft_Word1.docx"/><Relationship Id="rId7" Type="http://schemas.openxmlformats.org/officeDocument/2006/relationships/slide" Target="slide4.xml"/><Relationship Id="rId12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11" Type="http://schemas.openxmlformats.org/officeDocument/2006/relationships/slide" Target="slide24.xml"/><Relationship Id="rId5" Type="http://schemas.openxmlformats.org/officeDocument/2006/relationships/slide" Target="slide23.xml"/><Relationship Id="rId10" Type="http://schemas.openxmlformats.org/officeDocument/2006/relationships/slide" Target="slide16.xml"/><Relationship Id="rId4" Type="http://schemas.openxmlformats.org/officeDocument/2006/relationships/image" Target="../media/image2.emf"/><Relationship Id="rId9" Type="http://schemas.openxmlformats.org/officeDocument/2006/relationships/slide" Target="slide12.xml"/><Relationship Id="rId14" Type="http://schemas.openxmlformats.org/officeDocument/2006/relationships/slide" Target="slide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slide" Target="slide3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slide" Target="slide3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slide" Target="slide3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slide" Target="slide3.xml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o_Microsoft_Word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slide" Target="slide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07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Racionální čísla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3863" y="390525"/>
          <a:ext cx="86550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6" name="Dokument" r:id="rId3" imgW="8654638" imgH="6345003" progId="Word.Document.12">
                  <p:embed/>
                </p:oleObj>
              </mc:Choice>
              <mc:Fallback>
                <p:oleObj name="Dokument" r:id="rId3" imgW="8654638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390525"/>
                        <a:ext cx="86550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77072"/>
            <a:ext cx="871296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472514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zlomky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732240" y="2636912"/>
            <a:ext cx="15121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3863" y="390525"/>
          <a:ext cx="86550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0" name="Dokument" r:id="rId3" imgW="8654638" imgH="6345003" progId="Word.Document.12">
                  <p:embed/>
                </p:oleObj>
              </mc:Choice>
              <mc:Fallback>
                <p:oleObj name="Dokument" r:id="rId3" imgW="8654638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390525"/>
                        <a:ext cx="86550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077072"/>
            <a:ext cx="8712969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472514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kladné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4509120"/>
            <a:ext cx="15121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3863" y="438150"/>
          <a:ext cx="8618537" cy="615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okument" r:id="rId3" imgW="8618603" imgH="6154224" progId="Word.Document.12">
                  <p:embed/>
                </p:oleObj>
              </mc:Choice>
              <mc:Fallback>
                <p:oleObj name="Dokument" r:id="rId3" imgW="8618603" imgH="615422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438150"/>
                        <a:ext cx="8618537" cy="615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2456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03648" y="2564904"/>
            <a:ext cx="6552728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27584" y="314096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Ve složeném zlomku odčítáme v čitateli i jmenovateli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23928" y="548680"/>
            <a:ext cx="4896544" cy="180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3863" y="438150"/>
          <a:ext cx="8618537" cy="615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4" name="Dokument" r:id="rId3" imgW="8618603" imgH="6154224" progId="Word.Document.12">
                  <p:embed/>
                </p:oleObj>
              </mc:Choice>
              <mc:Fallback>
                <p:oleObj name="Dokument" r:id="rId3" imgW="8618603" imgH="61542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438150"/>
                        <a:ext cx="8618537" cy="615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2456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03648" y="2564904"/>
            <a:ext cx="6552728" cy="4032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27584" y="314096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Po odečtení přepíšeme na součin zlomků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00192" y="548680"/>
            <a:ext cx="2448272" cy="180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3863" y="438150"/>
          <a:ext cx="8618537" cy="615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8" name="Dokument" r:id="rId3" imgW="8618603" imgH="6154224" progId="Word.Document.12">
                  <p:embed/>
                </p:oleObj>
              </mc:Choice>
              <mc:Fallback>
                <p:oleObj name="Dokument" r:id="rId3" imgW="8618603" imgH="61542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438150"/>
                        <a:ext cx="8618537" cy="615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2456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03648" y="4437112"/>
            <a:ext cx="655272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Po provedeném krácení vynásobíme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5220072" y="2852936"/>
            <a:ext cx="2232248" cy="180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3863" y="438150"/>
          <a:ext cx="8618537" cy="615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Dokument" r:id="rId3" imgW="8618603" imgH="6154224" progId="Word.Document.12">
                  <p:embed/>
                </p:oleObj>
              </mc:Choice>
              <mc:Fallback>
                <p:oleObj name="Dokument" r:id="rId3" imgW="8618603" imgH="61542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438150"/>
                        <a:ext cx="8618537" cy="6154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2456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03648" y="4437112"/>
            <a:ext cx="655272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827584" y="530120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Výsledkem je kladný zlomek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6296" y="3429000"/>
            <a:ext cx="1224136" cy="1808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276872"/>
            <a:ext cx="7704856" cy="414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99592" y="2996951"/>
            <a:ext cx="7128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přepíšeme smíšená čísla na zlomky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76056" y="476672"/>
            <a:ext cx="324036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6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276872"/>
            <a:ext cx="7704856" cy="4149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67544" y="3356991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čitateli najdeme společného jmenovatele,  dělení přepíšeme na násobení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96336" y="3861048"/>
            <a:ext cx="108012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0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4365104"/>
            <a:ext cx="7704856" cy="2060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67544" y="4581128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Pokračujeme krácením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580112" y="2708920"/>
            <a:ext cx="331236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4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4725144"/>
            <a:ext cx="432048" cy="620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67544" y="6237312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Odstraníme složený zlomek a opět krátíme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851920" y="4509120"/>
            <a:ext cx="496855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Racionální čísla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07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VY_32_INOVACE_1_1_07_KUP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7.8.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8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4725144"/>
            <a:ext cx="432048" cy="620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67544" y="6237312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znovu krátit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20272" y="4509120"/>
            <a:ext cx="1800200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203200" y="357188"/>
          <a:ext cx="9070975" cy="6446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2" name="Dokument" r:id="rId3" imgW="9071335" imgH="6447106" progId="Word.Document.12">
                  <p:embed/>
                </p:oleObj>
              </mc:Choice>
              <mc:Fallback>
                <p:oleObj name="Dokument" r:id="rId3" imgW="9071335" imgH="644710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" y="357188"/>
                        <a:ext cx="9070975" cy="64468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4725144"/>
            <a:ext cx="432048" cy="6206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67544" y="6237312"/>
            <a:ext cx="82089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72400" y="4509120"/>
            <a:ext cx="64807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57175" y="614883"/>
          <a:ext cx="8891588" cy="648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3" imgW="8891355" imgH="6486024" progId="Word.Document.12">
                  <p:embed/>
                </p:oleObj>
              </mc:Choice>
              <mc:Fallback>
                <p:oleObj name="Dokument" r:id="rId3" imgW="8891355" imgH="648602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" y="614883"/>
                        <a:ext cx="8891588" cy="648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76238" y="379413"/>
          <a:ext cx="8948290" cy="6606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kument" r:id="rId3" imgW="8642747" imgH="6380639" progId="Word.Document.12">
                  <p:embed/>
                </p:oleObj>
              </mc:Choice>
              <mc:Fallback>
                <p:oleObj name="Dokument" r:id="rId3" imgW="8642747" imgH="638063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79413"/>
                        <a:ext cx="8948290" cy="66060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5" action="ppaction://hlinksldjump"/>
          </p:cNvPr>
          <p:cNvSpPr/>
          <p:nvPr/>
        </p:nvSpPr>
        <p:spPr>
          <a:xfrm rot="16200000">
            <a:off x="324569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95882" y="325263"/>
          <a:ext cx="8656638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kument" r:id="rId3" imgW="8657161" imgH="6487547" progId="Word.Document.12">
                  <p:embed/>
                </p:oleObj>
              </mc:Choice>
              <mc:Fallback>
                <p:oleObj name="Dokument" r:id="rId3" imgW="8657161" imgH="6487547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882" y="325263"/>
                        <a:ext cx="8656638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5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84175" y="377825"/>
          <a:ext cx="9228385" cy="6799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Dokument" r:id="rId3" imgW="8708692" imgH="6416635" progId="Word.Document.12">
                  <p:embed/>
                </p:oleObj>
              </mc:Choice>
              <mc:Fallback>
                <p:oleObj name="Dokument" r:id="rId3" imgW="8708692" imgH="641663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377825"/>
                        <a:ext cx="9228385" cy="67993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76238" y="401638"/>
          <a:ext cx="9308330" cy="6798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8" name="Dokument" r:id="rId3" imgW="8654638" imgH="6321245" progId="Word.Document.12">
                  <p:embed/>
                </p:oleObj>
              </mc:Choice>
              <mc:Fallback>
                <p:oleObj name="Dokument" r:id="rId3" imgW="8654638" imgH="632124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401638"/>
                        <a:ext cx="9308330" cy="67985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kt 22"/>
          <p:cNvGraphicFramePr>
            <a:graphicFrameLocks noChangeAspect="1"/>
          </p:cNvGraphicFramePr>
          <p:nvPr/>
        </p:nvGraphicFramePr>
        <p:xfrm>
          <a:off x="1037902" y="683592"/>
          <a:ext cx="8502650" cy="627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kument" r:id="rId3" imgW="8502208" imgH="6274091" progId="Word.Document.12">
                  <p:embed/>
                </p:oleObj>
              </mc:Choice>
              <mc:Fallback>
                <p:oleObj name="Dokument" r:id="rId3" imgW="8502208" imgH="627409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7902" y="683592"/>
                        <a:ext cx="8502650" cy="6273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5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6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7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8" action="ppaction://hlinksldjump"/>
          </p:cNvPr>
          <p:cNvSpPr/>
          <p:nvPr/>
        </p:nvSpPr>
        <p:spPr>
          <a:xfrm>
            <a:off x="8459788" y="2348557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9" action="ppaction://hlinksldjump"/>
          </p:cNvPr>
          <p:cNvSpPr/>
          <p:nvPr/>
        </p:nvSpPr>
        <p:spPr>
          <a:xfrm>
            <a:off x="8459788" y="38607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0" action="ppaction://hlinksldjump"/>
          </p:cNvPr>
          <p:cNvSpPr/>
          <p:nvPr/>
        </p:nvSpPr>
        <p:spPr>
          <a:xfrm>
            <a:off x="8459788" y="530120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1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2" action="ppaction://hlinksldjump"/>
          </p:cNvPr>
          <p:cNvSpPr/>
          <p:nvPr/>
        </p:nvSpPr>
        <p:spPr>
          <a:xfrm rot="10800000">
            <a:off x="323528" y="220454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3" action="ppaction://hlinksldjump"/>
          </p:cNvPr>
          <p:cNvSpPr/>
          <p:nvPr/>
        </p:nvSpPr>
        <p:spPr>
          <a:xfrm rot="10800000">
            <a:off x="322759" y="378871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4" action="ppaction://hlinksldjump"/>
          </p:cNvPr>
          <p:cNvSpPr/>
          <p:nvPr/>
        </p:nvSpPr>
        <p:spPr>
          <a:xfrm rot="10800000">
            <a:off x="322759" y="5444901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551383"/>
          <a:ext cx="8550275" cy="655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4" imgW="8549775" imgH="6549820" progId="Word.Document.12">
                  <p:embed/>
                </p:oleObj>
              </mc:Choice>
              <mc:Fallback>
                <p:oleObj name="Dokument" r:id="rId4" imgW="8549775" imgH="654982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51383"/>
                        <a:ext cx="8550275" cy="655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132856"/>
            <a:ext cx="828092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87624" y="2420888"/>
            <a:ext cx="62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Vyjádříme desetinná čísla ve tvaru zlomku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2060848"/>
            <a:ext cx="2024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551383"/>
          <a:ext cx="8550275" cy="655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0" name="Dokument" r:id="rId3" imgW="8549775" imgH="6549820" progId="Word.Document.12">
                  <p:embed/>
                </p:oleObj>
              </mc:Choice>
              <mc:Fallback>
                <p:oleObj name="Dokument" r:id="rId3" imgW="8549775" imgH="654982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51383"/>
                        <a:ext cx="8550275" cy="655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356992"/>
            <a:ext cx="8280920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55398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Provedeme výpočty v závorkách, převedeme na společné jmenovatele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88224" y="4869160"/>
            <a:ext cx="2024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551383"/>
          <a:ext cx="8550275" cy="655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4" name="Dokument" r:id="rId3" imgW="8549775" imgH="6549820" progId="Word.Document.12">
                  <p:embed/>
                </p:oleObj>
              </mc:Choice>
              <mc:Fallback>
                <p:oleObj name="Dokument" r:id="rId3" imgW="8549775" imgH="654982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51383"/>
                        <a:ext cx="8550275" cy="655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869160"/>
            <a:ext cx="828092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5445224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 přepíšeme na násobení a krátíme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84368" y="3573016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551383"/>
          <a:ext cx="8550275" cy="655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Dokument" r:id="rId3" imgW="8549775" imgH="6549820" progId="Word.Document.12">
                  <p:embed/>
                </p:oleObj>
              </mc:Choice>
              <mc:Fallback>
                <p:oleObj name="Dokument" r:id="rId3" imgW="8549775" imgH="654982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551383"/>
                        <a:ext cx="8550275" cy="655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69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396577" y="119779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308304" y="5013176"/>
            <a:ext cx="7200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6309320"/>
            <a:ext cx="78488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84368" y="3573016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3863" y="390525"/>
          <a:ext cx="86550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okument" r:id="rId3" imgW="8654638" imgH="6345003" progId="Word.Document.12">
                  <p:embed/>
                </p:oleObj>
              </mc:Choice>
              <mc:Fallback>
                <p:oleObj name="Dokument" r:id="rId3" imgW="8654638" imgH="634500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390525"/>
                        <a:ext cx="86550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492896"/>
            <a:ext cx="8712969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2924944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umocníme čitatele a jmenovatele zlomků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076056" y="692696"/>
            <a:ext cx="30963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23863" y="390525"/>
          <a:ext cx="8655050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2" name="Dokument" r:id="rId3" imgW="8654638" imgH="6345003" progId="Word.Document.12">
                  <p:embed/>
                </p:oleObj>
              </mc:Choice>
              <mc:Fallback>
                <p:oleObj name="Dokument" r:id="rId3" imgW="8654638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863" y="390525"/>
                        <a:ext cx="8655050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5" action="ppaction://hlinksldjump"/>
          </p:cNvPr>
          <p:cNvSpPr/>
          <p:nvPr/>
        </p:nvSpPr>
        <p:spPr>
          <a:xfrm rot="16200000">
            <a:off x="25256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492896"/>
            <a:ext cx="8712969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3212976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Dělení přepíšeme na násobení a krátíme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92280" y="2492896"/>
            <a:ext cx="151216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214</Words>
  <Application>Microsoft Office PowerPoint</Application>
  <PresentationFormat>Předvádění na obrazovce (4:3)</PresentationFormat>
  <Paragraphs>99</Paragraphs>
  <Slides>27</Slides>
  <Notes>2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32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72</cp:revision>
  <dcterms:created xsi:type="dcterms:W3CDTF">2013-03-31T20:11:56Z</dcterms:created>
  <dcterms:modified xsi:type="dcterms:W3CDTF">2014-06-15T17:38:24Z</dcterms:modified>
</cp:coreProperties>
</file>