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7" r:id="rId2"/>
    <p:sldId id="258" r:id="rId3"/>
    <p:sldId id="263" r:id="rId4"/>
    <p:sldId id="262" r:id="rId5"/>
    <p:sldId id="295" r:id="rId6"/>
    <p:sldId id="296" r:id="rId7"/>
    <p:sldId id="297" r:id="rId8"/>
    <p:sldId id="298" r:id="rId9"/>
    <p:sldId id="299" r:id="rId10"/>
    <p:sldId id="268" r:id="rId11"/>
    <p:sldId id="300" r:id="rId12"/>
    <p:sldId id="301" r:id="rId13"/>
    <p:sldId id="302" r:id="rId14"/>
    <p:sldId id="273" r:id="rId15"/>
    <p:sldId id="303" r:id="rId16"/>
    <p:sldId id="304" r:id="rId17"/>
    <p:sldId id="305" r:id="rId18"/>
    <p:sldId id="306" r:id="rId19"/>
    <p:sldId id="307" r:id="rId20"/>
    <p:sldId id="279" r:id="rId21"/>
    <p:sldId id="308" r:id="rId22"/>
    <p:sldId id="309" r:id="rId23"/>
    <p:sldId id="310" r:id="rId24"/>
    <p:sldId id="311" r:id="rId25"/>
    <p:sldId id="312" r:id="rId26"/>
    <p:sldId id="285" r:id="rId27"/>
    <p:sldId id="313" r:id="rId28"/>
    <p:sldId id="314" r:id="rId29"/>
    <p:sldId id="315" r:id="rId30"/>
    <p:sldId id="316" r:id="rId31"/>
    <p:sldId id="317" r:id="rId32"/>
    <p:sldId id="318" r:id="rId33"/>
    <p:sldId id="259" r:id="rId34"/>
    <p:sldId id="260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406" autoAdjust="0"/>
  </p:normalViewPr>
  <p:slideViewPr>
    <p:cSldViewPr>
      <p:cViewPr varScale="1">
        <p:scale>
          <a:sx n="81" d="100"/>
          <a:sy n="81" d="100"/>
        </p:scale>
        <p:origin x="164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61337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2763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5.xml"/><Relationship Id="rId3" Type="http://schemas.openxmlformats.org/officeDocument/2006/relationships/oleObject" Target="../embeddings/oleObject1.bin"/><Relationship Id="rId7" Type="http://schemas.openxmlformats.org/officeDocument/2006/relationships/slide" Target="slide33.xml"/><Relationship Id="rId12" Type="http://schemas.openxmlformats.org/officeDocument/2006/relationships/slide" Target="slide26.xml"/><Relationship Id="rId17" Type="http://schemas.openxmlformats.org/officeDocument/2006/relationships/slide" Target="slide39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8.xml"/><Relationship Id="rId1" Type="http://schemas.openxmlformats.org/officeDocument/2006/relationships/vmlDrawing" Target="../drawings/vmlDrawing1.vml"/><Relationship Id="rId6" Type="http://schemas.openxmlformats.org/officeDocument/2006/relationships/slide" Target="slide34.xml"/><Relationship Id="rId11" Type="http://schemas.openxmlformats.org/officeDocument/2006/relationships/slide" Target="slide20.xml"/><Relationship Id="rId5" Type="http://schemas.openxmlformats.org/officeDocument/2006/relationships/image" Target="../media/image2.emf"/><Relationship Id="rId15" Type="http://schemas.openxmlformats.org/officeDocument/2006/relationships/slide" Target="slide37.xml"/><Relationship Id="rId10" Type="http://schemas.openxmlformats.org/officeDocument/2006/relationships/slide" Target="slide14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0.xml"/><Relationship Id="rId14" Type="http://schemas.openxmlformats.org/officeDocument/2006/relationships/slide" Target="slide3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9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30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8.emf"/><Relationship Id="rId5" Type="http://schemas.openxmlformats.org/officeDocument/2006/relationships/package" Target="../embeddings/Documento_do_Microsoft_Word31.docx"/><Relationship Id="rId4" Type="http://schemas.openxmlformats.org/officeDocument/2006/relationships/oleObject" Target="../embeddings/oleObject31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32.docx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Documento_do_Microsoft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33.docx"/><Relationship Id="rId9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4.doc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5.docx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oleObject" Target="../embeddings/Documento_do_Microsoft_Word_97_-_20032.doc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01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množiny</a:t>
            </a: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107504" y="1203717"/>
          <a:ext cx="9129288" cy="5969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Dokument" r:id="rId4" imgW="9332826" imgH="6102750" progId="Word.Document.12">
                  <p:embed/>
                </p:oleObj>
              </mc:Choice>
              <mc:Fallback>
                <p:oleObj name="Dokument" r:id="rId4" imgW="9332826" imgH="6102750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203717"/>
                        <a:ext cx="9129288" cy="59696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024336"/>
            <a:ext cx="7272808" cy="3356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979712" y="2996952"/>
            <a:ext cx="6192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Hledáme přirozená čísla, jejichž druhá mocnina je 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107504" y="1203717"/>
          <a:ext cx="9129288" cy="5969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Dokument" r:id="rId4" imgW="9332826" imgH="6102750" progId="Word.Document.12">
                  <p:embed/>
                </p:oleObj>
              </mc:Choice>
              <mc:Fallback>
                <p:oleObj name="Dokument" r:id="rId4" imgW="9332826" imgH="610275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203717"/>
                        <a:ext cx="9129288" cy="59696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717032"/>
            <a:ext cx="7272808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979712" y="3797172"/>
            <a:ext cx="6192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Žádná hledaná čísla neexistují, množina je prázdná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107504" y="1203717"/>
          <a:ext cx="9129288" cy="5969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Dokument" r:id="rId4" imgW="9332826" imgH="6102750" progId="Word.Document.12">
                  <p:embed/>
                </p:oleObj>
              </mc:Choice>
              <mc:Fallback>
                <p:oleObj name="Dokument" r:id="rId4" imgW="9332826" imgH="610275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203717"/>
                        <a:ext cx="9129288" cy="59696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5229200"/>
            <a:ext cx="72728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979712" y="5397612"/>
            <a:ext cx="6192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Hledaná množina je zadaná slovně, jde o násobky 3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107504" y="1203717"/>
          <a:ext cx="9129288" cy="5969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Dokument" r:id="rId4" imgW="9332826" imgH="6102750" progId="Word.Document.12">
                  <p:embed/>
                </p:oleObj>
              </mc:Choice>
              <mc:Fallback>
                <p:oleObj name="Dokument" r:id="rId4" imgW="9332826" imgH="610275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203717"/>
                        <a:ext cx="9129288" cy="59696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6021288"/>
            <a:ext cx="72728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979712" y="6197832"/>
            <a:ext cx="6192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Výčtem  je zapsaná množina o 6 prvcích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80528" y="928767"/>
          <a:ext cx="9717364" cy="6532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Dokument" r:id="rId4" imgW="10892081" imgH="7321572" progId="Word.Document.12">
                  <p:embed/>
                </p:oleObj>
              </mc:Choice>
              <mc:Fallback>
                <p:oleObj name="Dokument" r:id="rId4" imgW="10892081" imgH="732157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80528" y="928767"/>
                        <a:ext cx="9717364" cy="65326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2636912"/>
            <a:ext cx="7920880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2780928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Čísla jsou přirozená a menší než hodnota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80528" y="928767"/>
          <a:ext cx="9717364" cy="6532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Dokument" r:id="rId4" imgW="10892081" imgH="7321572" progId="Word.Document.12">
                  <p:embed/>
                </p:oleObj>
              </mc:Choice>
              <mc:Fallback>
                <p:oleObj name="Dokument" r:id="rId4" imgW="10892081" imgH="73215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80528" y="928767"/>
                        <a:ext cx="9717364" cy="65326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284984"/>
            <a:ext cx="792088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3489708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Zápis můžeme vyjádřit dvěma způsoby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80528" y="928767"/>
          <a:ext cx="9717364" cy="6532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Dokument" r:id="rId4" imgW="10892081" imgH="7321572" progId="Word.Document.12">
                  <p:embed/>
                </p:oleObj>
              </mc:Choice>
              <mc:Fallback>
                <p:oleObj name="Dokument" r:id="rId4" imgW="10892081" imgH="73215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80528" y="928767"/>
                        <a:ext cx="9717364" cy="65326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3933056"/>
            <a:ext cx="792088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4005064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Tato čísla jsou přirozená a sudá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80528" y="928767"/>
          <a:ext cx="9717364" cy="6532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Dokument" r:id="rId4" imgW="10892081" imgH="7321572" progId="Word.Document.12">
                  <p:embed/>
                </p:oleObj>
              </mc:Choice>
              <mc:Fallback>
                <p:oleObj name="Dokument" r:id="rId4" imgW="10892081" imgH="73215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80528" y="928767"/>
                        <a:ext cx="9717364" cy="65326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4725144"/>
            <a:ext cx="792088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4805284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zápise platí zároveň dvě podmínky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80528" y="928767"/>
          <a:ext cx="9717364" cy="6532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Dokument" r:id="rId4" imgW="10892081" imgH="7321572" progId="Word.Document.12">
                  <p:embed/>
                </p:oleObj>
              </mc:Choice>
              <mc:Fallback>
                <p:oleObj name="Dokument" r:id="rId4" imgW="10892081" imgH="73215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80528" y="928767"/>
                        <a:ext cx="9717364" cy="65326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5373216"/>
            <a:ext cx="79208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5605504"/>
            <a:ext cx="5688012" cy="415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Hledaná čísla jsou lichá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80528" y="928767"/>
          <a:ext cx="9717364" cy="6532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Dokument" r:id="rId4" imgW="10892081" imgH="7321572" progId="Word.Document.12">
                  <p:embed/>
                </p:oleObj>
              </mc:Choice>
              <mc:Fallback>
                <p:oleObj name="Dokument" r:id="rId4" imgW="10892081" imgH="732157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80528" y="928767"/>
                        <a:ext cx="9717364" cy="65326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99592" y="6021288"/>
            <a:ext cx="792088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6165304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Zapsat lze například takto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SMA_ČÍSELNÉ OBORY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Číselné množiny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01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VY_32_INOVACE_1_1_01_KUP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1.8.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675902"/>
          <a:ext cx="7848872" cy="5417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Dokument" r:id="rId4" imgW="9452464" imgH="6523543" progId="Word.Document.12">
                  <p:embed/>
                </p:oleObj>
              </mc:Choice>
              <mc:Fallback>
                <p:oleObj name="Dokument" r:id="rId4" imgW="9452464" imgH="652354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75902"/>
                        <a:ext cx="7848872" cy="54173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951733" y="2564904"/>
            <a:ext cx="6192267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613" y="2780928"/>
            <a:ext cx="525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 – přirozená čísla - určují počet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  <p:sp>
        <p:nvSpPr>
          <p:cNvPr id="10" name="Obdélník 9"/>
          <p:cNvSpPr/>
          <p:nvPr/>
        </p:nvSpPr>
        <p:spPr>
          <a:xfrm>
            <a:off x="4716016" y="1916832"/>
            <a:ext cx="339233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675902"/>
          <a:ext cx="7848872" cy="5417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Dokument" r:id="rId4" imgW="9452464" imgH="6523543" progId="Word.Document.12">
                  <p:embed/>
                </p:oleObj>
              </mc:Choice>
              <mc:Fallback>
                <p:oleObj name="Dokument" r:id="rId4" imgW="9452464" imgH="652354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75902"/>
                        <a:ext cx="7848872" cy="54173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951733" y="2564904"/>
            <a:ext cx="6192267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613" y="2780928"/>
            <a:ext cx="525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 – přirozená čísla - určují počet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  <p:sp>
        <p:nvSpPr>
          <p:cNvPr id="10" name="Obdélník 9"/>
          <p:cNvSpPr/>
          <p:nvPr/>
        </p:nvSpPr>
        <p:spPr>
          <a:xfrm>
            <a:off x="7596336" y="1916832"/>
            <a:ext cx="5120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675902"/>
          <a:ext cx="7848872" cy="5417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Dokument" r:id="rId4" imgW="9452464" imgH="6523543" progId="Word.Document.12">
                  <p:embed/>
                </p:oleObj>
              </mc:Choice>
              <mc:Fallback>
                <p:oleObj name="Dokument" r:id="rId4" imgW="9452464" imgH="652354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75902"/>
                        <a:ext cx="7848872" cy="54173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951733" y="3789040"/>
            <a:ext cx="6192267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613" y="4077072"/>
            <a:ext cx="525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– celá čísla – přirozená nula a záporná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  <p:sp>
        <p:nvSpPr>
          <p:cNvPr id="10" name="Obdélník 9"/>
          <p:cNvSpPr/>
          <p:nvPr/>
        </p:nvSpPr>
        <p:spPr>
          <a:xfrm>
            <a:off x="7596336" y="1916832"/>
            <a:ext cx="5120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4283968" y="2852936"/>
            <a:ext cx="191608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675902"/>
          <a:ext cx="7848872" cy="5417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Dokument" r:id="rId4" imgW="9452464" imgH="6523543" progId="Word.Document.12">
                  <p:embed/>
                </p:oleObj>
              </mc:Choice>
              <mc:Fallback>
                <p:oleObj name="Dokument" r:id="rId4" imgW="9452464" imgH="652354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75902"/>
                        <a:ext cx="7848872" cy="54173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951733" y="3789040"/>
            <a:ext cx="6192267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613" y="4077072"/>
            <a:ext cx="525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– celá čísla – přirozená nula a záporná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  <p:sp>
        <p:nvSpPr>
          <p:cNvPr id="10" name="Obdélník 9"/>
          <p:cNvSpPr/>
          <p:nvPr/>
        </p:nvSpPr>
        <p:spPr>
          <a:xfrm>
            <a:off x="7596336" y="1916832"/>
            <a:ext cx="5120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 flipH="1">
            <a:off x="6372200" y="3284984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675902"/>
          <a:ext cx="7848872" cy="5417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Dokument" r:id="rId4" imgW="9452464" imgH="6523543" progId="Word.Document.12">
                  <p:embed/>
                </p:oleObj>
              </mc:Choice>
              <mc:Fallback>
                <p:oleObj name="Dokument" r:id="rId4" imgW="9452464" imgH="652354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75902"/>
                        <a:ext cx="7848872" cy="54173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779912" y="3861048"/>
            <a:ext cx="3131840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613" y="5492844"/>
            <a:ext cx="525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 – racionální čísla – lze zapsat zlomkem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  <p:sp>
        <p:nvSpPr>
          <p:cNvPr id="10" name="Obdélník 9"/>
          <p:cNvSpPr/>
          <p:nvPr/>
        </p:nvSpPr>
        <p:spPr>
          <a:xfrm>
            <a:off x="7596336" y="1916832"/>
            <a:ext cx="5120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 flipH="1">
            <a:off x="6372200" y="3284984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675902"/>
          <a:ext cx="7848872" cy="5417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Dokument" r:id="rId4" imgW="9452464" imgH="6523543" progId="Word.Document.12">
                  <p:embed/>
                </p:oleObj>
              </mc:Choice>
              <mc:Fallback>
                <p:oleObj name="Dokument" r:id="rId4" imgW="9452464" imgH="652354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75902"/>
                        <a:ext cx="7848872" cy="541739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76256" y="3140968"/>
            <a:ext cx="190770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613" y="5492844"/>
            <a:ext cx="525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 – racionální čísla – lze zapsat zlomkem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  <p:sp>
        <p:nvSpPr>
          <p:cNvPr id="10" name="Obdélník 9"/>
          <p:cNvSpPr/>
          <p:nvPr/>
        </p:nvSpPr>
        <p:spPr>
          <a:xfrm>
            <a:off x="7596336" y="1916832"/>
            <a:ext cx="512019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1" name="Obdélník 10"/>
          <p:cNvSpPr/>
          <p:nvPr/>
        </p:nvSpPr>
        <p:spPr>
          <a:xfrm flipH="1">
            <a:off x="6372200" y="3284984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467544" y="1104031"/>
          <a:ext cx="8372475" cy="542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5" name="Dokument" r:id="rId4" imgW="8372481" imgH="5421707" progId="Word.Document.12">
                  <p:embed/>
                </p:oleObj>
              </mc:Choice>
              <mc:Fallback>
                <p:oleObj name="Dokument" r:id="rId4" imgW="8372481" imgH="5421707" progId="Word.Document.12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04031"/>
                        <a:ext cx="8372475" cy="542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835696" y="2996952"/>
            <a:ext cx="6984776" cy="3861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115617" y="3429000"/>
            <a:ext cx="69123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průniku jsou prvky, které jsou současně v obou množinách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Obdélník 20"/>
          <p:cNvSpPr/>
          <p:nvPr/>
        </p:nvSpPr>
        <p:spPr>
          <a:xfrm>
            <a:off x="5220072" y="2276872"/>
            <a:ext cx="273630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467544" y="1104031"/>
          <a:ext cx="8372475" cy="542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Dokument" r:id="rId4" imgW="8372481" imgH="5421707" progId="Word.Document.12">
                  <p:embed/>
                </p:oleObj>
              </mc:Choice>
              <mc:Fallback>
                <p:oleObj name="Dokument" r:id="rId4" imgW="8372481" imgH="54217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04031"/>
                        <a:ext cx="8372475" cy="542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835696" y="2996952"/>
            <a:ext cx="6984776" cy="3861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115617" y="3429000"/>
            <a:ext cx="69123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průniku jsou prvky, které jsou současně v obou množinách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467544" y="1104031"/>
          <a:ext cx="8372475" cy="542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Dokument" r:id="rId4" imgW="8372481" imgH="5421707" progId="Word.Document.12">
                  <p:embed/>
                </p:oleObj>
              </mc:Choice>
              <mc:Fallback>
                <p:oleObj name="Dokument" r:id="rId4" imgW="8372481" imgH="54217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04031"/>
                        <a:ext cx="8372475" cy="542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835696" y="3861048"/>
            <a:ext cx="6984776" cy="29969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115617" y="4229220"/>
            <a:ext cx="69123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průniku jsou prvky, které jsou současně v obou množinách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Obdélník 20"/>
          <p:cNvSpPr/>
          <p:nvPr/>
        </p:nvSpPr>
        <p:spPr>
          <a:xfrm flipH="1">
            <a:off x="7956376" y="2276872"/>
            <a:ext cx="720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467544" y="1104031"/>
          <a:ext cx="8372475" cy="542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Dokument" r:id="rId4" imgW="8372481" imgH="5421707" progId="Word.Document.12">
                  <p:embed/>
                </p:oleObj>
              </mc:Choice>
              <mc:Fallback>
                <p:oleObj name="Dokument" r:id="rId4" imgW="8372481" imgH="54217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04031"/>
                        <a:ext cx="8372475" cy="542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835696" y="4581128"/>
            <a:ext cx="6984776" cy="2276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539552" y="5029440"/>
            <a:ext cx="74884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 sjednocení jsou prvky, které jsou v jedné nebo v druhé množině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Obdélník 20"/>
          <p:cNvSpPr/>
          <p:nvPr/>
        </p:nvSpPr>
        <p:spPr>
          <a:xfrm flipH="1">
            <a:off x="7956376" y="2276872"/>
            <a:ext cx="720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4860032" y="3789040"/>
            <a:ext cx="2816696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" name="Objekt 98"/>
          <p:cNvGraphicFramePr>
            <a:graphicFrameLocks noChangeAspect="1"/>
          </p:cNvGraphicFramePr>
          <p:nvPr/>
        </p:nvGraphicFramePr>
        <p:xfrm>
          <a:off x="683568" y="1033571"/>
          <a:ext cx="9865096" cy="6283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Dokument" r:id="rId4" imgW="10562356" imgH="6725840" progId="Word.Document.12">
                  <p:embed/>
                </p:oleObj>
              </mc:Choice>
              <mc:Fallback>
                <p:oleObj name="Dokument" r:id="rId4" imgW="10562356" imgH="6725840" progId="Word.Document.12">
                  <p:embed/>
                  <p:pic>
                    <p:nvPicPr>
                      <p:cNvPr id="0" name="Picture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033571"/>
                        <a:ext cx="9865096" cy="628386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05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57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42900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8152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6612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98040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20605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35666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508797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467544" y="1104031"/>
          <a:ext cx="8372475" cy="542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Dokument" r:id="rId4" imgW="8372481" imgH="5421707" progId="Word.Document.12">
                  <p:embed/>
                </p:oleObj>
              </mc:Choice>
              <mc:Fallback>
                <p:oleObj name="Dokument" r:id="rId4" imgW="8372481" imgH="54217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04031"/>
                        <a:ext cx="8372475" cy="542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835696" y="4581128"/>
            <a:ext cx="6984776" cy="2276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539552" y="5029440"/>
            <a:ext cx="74884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 sjednocení jsou prvky, které jsou v jedné nebo v druhé množině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Obdélník 20"/>
          <p:cNvSpPr/>
          <p:nvPr/>
        </p:nvSpPr>
        <p:spPr>
          <a:xfrm flipH="1">
            <a:off x="7956376" y="2276872"/>
            <a:ext cx="720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6732240" y="3356992"/>
            <a:ext cx="1088504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467544" y="1104031"/>
          <a:ext cx="8372475" cy="542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Dokument" r:id="rId4" imgW="8372481" imgH="5421707" progId="Word.Document.12">
                  <p:embed/>
                </p:oleObj>
              </mc:Choice>
              <mc:Fallback>
                <p:oleObj name="Dokument" r:id="rId4" imgW="8372481" imgH="54217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04031"/>
                        <a:ext cx="8372475" cy="542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835696" y="5589240"/>
            <a:ext cx="6984776" cy="126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539552" y="5829660"/>
            <a:ext cx="74884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rozdílu jsou prvky, které jsou v prvé a nejsou  v druhé množině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Obdélník 20"/>
          <p:cNvSpPr/>
          <p:nvPr/>
        </p:nvSpPr>
        <p:spPr>
          <a:xfrm flipH="1">
            <a:off x="7956376" y="2276872"/>
            <a:ext cx="720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5220072" y="4941168"/>
            <a:ext cx="1088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Objekt 19"/>
          <p:cNvGraphicFramePr>
            <a:graphicFrameLocks noChangeAspect="1"/>
          </p:cNvGraphicFramePr>
          <p:nvPr/>
        </p:nvGraphicFramePr>
        <p:xfrm>
          <a:off x="467544" y="1104031"/>
          <a:ext cx="8372475" cy="542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Dokument" r:id="rId4" imgW="8372481" imgH="5421707" progId="Word.Document.12">
                  <p:embed/>
                </p:oleObj>
              </mc:Choice>
              <mc:Fallback>
                <p:oleObj name="Dokument" r:id="rId4" imgW="8372481" imgH="542170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04031"/>
                        <a:ext cx="8372475" cy="5421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835696" y="5589240"/>
            <a:ext cx="6984776" cy="1268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539552" y="5829660"/>
            <a:ext cx="74884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rozdílu jsou prvky, které jsou v prvé a nejsou  v druhé množině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Obdélník 20"/>
          <p:cNvSpPr/>
          <p:nvPr/>
        </p:nvSpPr>
        <p:spPr>
          <a:xfrm flipH="1">
            <a:off x="7956376" y="2276872"/>
            <a:ext cx="7200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Šipka doprava 2">
            <a:hlinkClick r:id="rId3" action="ppaction://hlinksldjump"/>
          </p:cNvPr>
          <p:cNvSpPr/>
          <p:nvPr/>
        </p:nvSpPr>
        <p:spPr>
          <a:xfrm rot="16200000">
            <a:off x="8171656" y="5484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547445" y="838448"/>
          <a:ext cx="8201019" cy="5038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Dokument" r:id="rId5" imgW="5911258" imgH="3608232" progId="Word.Document.12">
                  <p:embed/>
                </p:oleObj>
              </mc:Choice>
              <mc:Fallback>
                <p:oleObj name="Dokument" r:id="rId5" imgW="5911258" imgH="360823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445" y="838448"/>
                        <a:ext cx="8201019" cy="50388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00542" y="188640"/>
          <a:ext cx="9240010" cy="4824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5" name="Dokument" r:id="rId4" imgW="10431908" imgH="5447264" progId="Word.Document.12">
                  <p:embed/>
                </p:oleObj>
              </mc:Choice>
              <mc:Fallback>
                <p:oleObj name="Dokument" r:id="rId4" imgW="10431908" imgH="5447264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542" y="188640"/>
                        <a:ext cx="9240010" cy="48245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96082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-252536" y="476672"/>
          <a:ext cx="9652650" cy="6584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4" name="Dokument" r:id="rId4" imgW="9567417" imgH="6526782" progId="Word.Document.12">
                  <p:embed/>
                </p:oleObj>
              </mc:Choice>
              <mc:Fallback>
                <p:oleObj name="Dokument" r:id="rId4" imgW="9567417" imgH="6526782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52536" y="476672"/>
                        <a:ext cx="9652650" cy="6584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kt 1"/>
          <p:cNvGraphicFramePr>
            <a:graphicFrameLocks noChangeAspect="1"/>
          </p:cNvGraphicFramePr>
          <p:nvPr/>
        </p:nvGraphicFramePr>
        <p:xfrm>
          <a:off x="387350" y="492125"/>
          <a:ext cx="8607425" cy="604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5" name="Document" r:id="rId7" imgW="8607072" imgH="6047316" progId="Word.Document.8">
                  <p:embed/>
                </p:oleObj>
              </mc:Choice>
              <mc:Fallback>
                <p:oleObj name="Document" r:id="rId7" imgW="8607072" imgH="6047316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" y="492125"/>
                        <a:ext cx="8607425" cy="6046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9" action="ppaction://hlinksldjump"/>
          </p:cNvPr>
          <p:cNvSpPr/>
          <p:nvPr/>
        </p:nvSpPr>
        <p:spPr>
          <a:xfrm rot="16200000">
            <a:off x="179289" y="112578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34950" y="477838"/>
          <a:ext cx="8877300" cy="580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Dokument" r:id="rId4" imgW="8877698" imgH="5802904" progId="Word.Document.12">
                  <p:embed/>
                </p:oleObj>
              </mc:Choice>
              <mc:Fallback>
                <p:oleObj name="Dokument" r:id="rId4" imgW="8877698" imgH="580290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50" y="477838"/>
                        <a:ext cx="8877300" cy="5802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96082" y="126980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144463" y="223838"/>
          <a:ext cx="9121775" cy="606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Dokument" r:id="rId4" imgW="9122379" imgH="6069634" progId="Word.Document.12">
                  <p:embed/>
                </p:oleObj>
              </mc:Choice>
              <mc:Fallback>
                <p:oleObj name="Dokument" r:id="rId4" imgW="9122379" imgH="606963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463" y="223838"/>
                        <a:ext cx="9121775" cy="6069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134180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/>
        </p:nvGraphicFramePr>
        <p:xfrm>
          <a:off x="179512" y="121873"/>
          <a:ext cx="10221788" cy="6621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Document" r:id="rId4" imgW="9892817" imgH="6400076" progId="Word.Document.8">
                  <p:embed/>
                </p:oleObj>
              </mc:Choice>
              <mc:Fallback>
                <p:oleObj name="Document" r:id="rId4" imgW="9892817" imgH="6400076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21873"/>
                        <a:ext cx="10221788" cy="66218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134099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55717" y="1124744"/>
          <a:ext cx="9264221" cy="7344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kument" r:id="rId4" imgW="10271189" imgH="8143719" progId="Word.Document.12">
                  <p:embed/>
                </p:oleObj>
              </mc:Choice>
              <mc:Fallback>
                <p:oleObj name="Dokument" r:id="rId4" imgW="10271189" imgH="814371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5717" y="1124744"/>
                        <a:ext cx="9264221" cy="73448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2420889"/>
            <a:ext cx="7128792" cy="4437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223120" y="2564904"/>
            <a:ext cx="79208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Hledáme přirozená čísla, jejichž dvojnásobek je menší než 11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55717" y="1124744"/>
          <a:ext cx="9264221" cy="7344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Dokument" r:id="rId4" imgW="10271189" imgH="8143719" progId="Word.Document.12">
                  <p:embed/>
                </p:oleObj>
              </mc:Choice>
              <mc:Fallback>
                <p:oleObj name="Dokument" r:id="rId4" imgW="10271189" imgH="814371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5717" y="1124744"/>
                        <a:ext cx="9264221" cy="73448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475656" y="3284984"/>
            <a:ext cx="7056784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195736" y="3429000"/>
            <a:ext cx="4176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Podmínkám vyhovují tato čísla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55717" y="1124744"/>
          <a:ext cx="9264221" cy="7344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Dokument" r:id="rId4" imgW="10271189" imgH="8143719" progId="Word.Document.12">
                  <p:embed/>
                </p:oleObj>
              </mc:Choice>
              <mc:Fallback>
                <p:oleObj name="Dokument" r:id="rId4" imgW="10271189" imgH="814371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5717" y="1124744"/>
                        <a:ext cx="9264221" cy="73448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475656" y="4293096"/>
            <a:ext cx="7056784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547664" y="4229220"/>
            <a:ext cx="65527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Hledáme reálná čísla, jejichž druhá mocnina je 25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55717" y="1124744"/>
          <a:ext cx="9264221" cy="7344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Dokument" r:id="rId4" imgW="10271189" imgH="8143719" progId="Word.Document.12">
                  <p:embed/>
                </p:oleObj>
              </mc:Choice>
              <mc:Fallback>
                <p:oleObj name="Dokument" r:id="rId4" imgW="10271189" imgH="814371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5717" y="1124744"/>
                        <a:ext cx="9264221" cy="73448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475656" y="4725144"/>
            <a:ext cx="705678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2987824" y="5029440"/>
            <a:ext cx="36724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Hledanými dvěma čísly jsou tato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55717" y="1124744"/>
          <a:ext cx="9264221" cy="7344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Dokument" r:id="rId4" imgW="10271189" imgH="8143719" progId="Word.Document.12">
                  <p:embed/>
                </p:oleObj>
              </mc:Choice>
              <mc:Fallback>
                <p:oleObj name="Dokument" r:id="rId4" imgW="10271189" imgH="814371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5717" y="1124744"/>
                        <a:ext cx="9264221" cy="73448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475656" y="5661248"/>
            <a:ext cx="705678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323528" y="5829660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Hledáme celá čísla větší či rovna -5 a menší než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55717" y="1124744"/>
          <a:ext cx="9264221" cy="7344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Dokument" r:id="rId4" imgW="10271189" imgH="8143719" progId="Word.Document.12">
                  <p:embed/>
                </p:oleObj>
              </mc:Choice>
              <mc:Fallback>
                <p:oleObj name="Dokument" r:id="rId4" imgW="10271189" imgH="814371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55717" y="1124744"/>
                        <a:ext cx="9264221" cy="73448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475656" y="6309320"/>
            <a:ext cx="705678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323528" y="6309320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tato množina čísel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455</TotalTime>
  <Words>399</Words>
  <Application>Microsoft Office PowerPoint</Application>
  <PresentationFormat>Předvádění na obrazovce (4:3)</PresentationFormat>
  <Paragraphs>139</Paragraphs>
  <Slides>39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39</vt:i4>
      </vt:variant>
    </vt:vector>
  </HeadingPairs>
  <TitlesOfParts>
    <vt:vector size="45" baseType="lpstr">
      <vt:lpstr>Arial</vt:lpstr>
      <vt:lpstr>Calibri</vt:lpstr>
      <vt:lpstr>Times New Roman</vt:lpstr>
      <vt:lpstr>Motiv sady Office</vt:lpstr>
      <vt:lpstr>Dokument</vt:lpstr>
      <vt:lpstr>Document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63</cp:revision>
  <dcterms:created xsi:type="dcterms:W3CDTF">2013-03-31T20:11:56Z</dcterms:created>
  <dcterms:modified xsi:type="dcterms:W3CDTF">2014-06-15T17:31:19Z</dcterms:modified>
</cp:coreProperties>
</file>