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63" r:id="rId4"/>
    <p:sldId id="262" r:id="rId5"/>
    <p:sldId id="353" r:id="rId6"/>
    <p:sldId id="354" r:id="rId7"/>
    <p:sldId id="355" r:id="rId8"/>
    <p:sldId id="268" r:id="rId9"/>
    <p:sldId id="356" r:id="rId10"/>
    <p:sldId id="357" r:id="rId11"/>
    <p:sldId id="358" r:id="rId12"/>
    <p:sldId id="345" r:id="rId13"/>
    <p:sldId id="359" r:id="rId14"/>
    <p:sldId id="360" r:id="rId15"/>
    <p:sldId id="361" r:id="rId16"/>
    <p:sldId id="362" r:id="rId17"/>
    <p:sldId id="285" r:id="rId18"/>
    <p:sldId id="363" r:id="rId19"/>
    <p:sldId id="364" r:id="rId20"/>
    <p:sldId id="365" r:id="rId21"/>
    <p:sldId id="259" r:id="rId22"/>
    <p:sldId id="260" r:id="rId23"/>
    <p:sldId id="290" r:id="rId24"/>
    <p:sldId id="291" r:id="rId25"/>
    <p:sldId id="292" r:id="rId26"/>
    <p:sldId id="293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00480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7646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076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1993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701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256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3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4.xml"/><Relationship Id="rId3" Type="http://schemas.openxmlformats.org/officeDocument/2006/relationships/oleObject" Target="../embeddings/oleObject1.bin"/><Relationship Id="rId7" Type="http://schemas.openxmlformats.org/officeDocument/2006/relationships/slide" Target="slide21.xml"/><Relationship Id="rId12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11" Type="http://schemas.openxmlformats.org/officeDocument/2006/relationships/slide" Target="slide17.xml"/><Relationship Id="rId5" Type="http://schemas.openxmlformats.org/officeDocument/2006/relationships/image" Target="../media/image2.emf"/><Relationship Id="rId15" Type="http://schemas.openxmlformats.org/officeDocument/2006/relationships/slide" Target="slide26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09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Úměra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379413"/>
          <a:ext cx="86899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63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79413"/>
                        <a:ext cx="868997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852936"/>
            <a:ext cx="8784976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293096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Rozdíl průměrů získáme odečtením obou hodnot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96336" y="4725144"/>
            <a:ext cx="11521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379413"/>
          <a:ext cx="86899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387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79413"/>
                        <a:ext cx="868997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05064"/>
            <a:ext cx="8784976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293096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Průměrná hodnota odebráním klesne o 20 korun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96336" y="4725144"/>
            <a:ext cx="11521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84608" y="355600"/>
          <a:ext cx="875188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9" name="Dokument" r:id="rId4" imgW="8751934" imgH="6309007" progId="Word.Document.12">
                  <p:embed/>
                </p:oleObj>
              </mc:Choice>
              <mc:Fallback>
                <p:oleObj name="Dokument" r:id="rId4" imgW="8751934" imgH="630900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08" y="355600"/>
                        <a:ext cx="875188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196752"/>
            <a:ext cx="8280920" cy="540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Zapíšeme a označíme všechny údaje ze zadání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84608" y="355600"/>
          <a:ext cx="875188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411" name="Dokument" r:id="rId4" imgW="8751934" imgH="6309007" progId="Word.Document.12">
                  <p:embed/>
                </p:oleObj>
              </mc:Choice>
              <mc:Fallback>
                <p:oleObj name="Dokument" r:id="rId4" imgW="875193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08" y="355600"/>
                        <a:ext cx="875188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12976"/>
            <a:ext cx="8280920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Převedeme časový údaj na hodiny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131840" y="2132856"/>
            <a:ext cx="2592288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84608" y="355600"/>
          <a:ext cx="875188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435" name="Dokument" r:id="rId4" imgW="8751934" imgH="6309007" progId="Word.Document.12">
                  <p:embed/>
                </p:oleObj>
              </mc:Choice>
              <mc:Fallback>
                <p:oleObj name="Dokument" r:id="rId4" imgW="875193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08" y="355600"/>
                        <a:ext cx="875188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12976"/>
            <a:ext cx="8280920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Rychlost vypočteme jako podíl dráhy a času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516216" y="4797152"/>
            <a:ext cx="1512168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84608" y="355600"/>
          <a:ext cx="875188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459" name="Dokument" r:id="rId4" imgW="8751934" imgH="6309007" progId="Word.Document.12">
                  <p:embed/>
                </p:oleObj>
              </mc:Choice>
              <mc:Fallback>
                <p:oleObj name="Dokument" r:id="rId4" imgW="875193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08" y="355600"/>
                        <a:ext cx="875188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229200"/>
            <a:ext cx="828092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5892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Vypočteme rozdíl průměrných rychlostí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516216" y="4797152"/>
            <a:ext cx="1512168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284608" y="355600"/>
          <a:ext cx="8751888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483" name="Dokument" r:id="rId4" imgW="8751934" imgH="6309007" progId="Word.Document.12">
                  <p:embed/>
                </p:oleObj>
              </mc:Choice>
              <mc:Fallback>
                <p:oleObj name="Dokument" r:id="rId4" imgW="8751934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08" y="355600"/>
                        <a:ext cx="8751888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372200" y="5085184"/>
            <a:ext cx="144016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609329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Průměrná rychlost na cestě zpět je o 3 km/h menší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948264" y="4725144"/>
            <a:ext cx="1512168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87350"/>
          <a:ext cx="8891588" cy="629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Dokument" r:id="rId4" imgW="8891355" imgH="6292513" progId="Word.Document.12">
                  <p:embed/>
                </p:oleObj>
              </mc:Choice>
              <mc:Fallback>
                <p:oleObj name="Dokument" r:id="rId4" imgW="8891355" imgH="629251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87350"/>
                        <a:ext cx="8891588" cy="629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40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340768"/>
            <a:ext cx="8640960" cy="5517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2996951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určíme počet řadových členů gangu - trojčlenkou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1340768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87350"/>
          <a:ext cx="8891588" cy="629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507" name="Dokument" r:id="rId4" imgW="8891355" imgH="6292513" progId="Word.Document.12">
                  <p:embed/>
                </p:oleObj>
              </mc:Choice>
              <mc:Fallback>
                <p:oleObj name="Dokument" r:id="rId4" imgW="8891355" imgH="62925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87350"/>
                        <a:ext cx="8891588" cy="629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40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789040"/>
            <a:ext cx="8640960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4797151"/>
            <a:ext cx="7488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Polovina zisku , označíme např. y, se rozdělí mezi 8 resp. 312 osob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12160" y="1844824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87350"/>
          <a:ext cx="8891588" cy="629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531" name="Dokument" r:id="rId4" imgW="8891355" imgH="6292513" progId="Word.Document.12">
                  <p:embed/>
                </p:oleObj>
              </mc:Choice>
              <mc:Fallback>
                <p:oleObj name="Dokument" r:id="rId4" imgW="8891355" imgH="62925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87350"/>
                        <a:ext cx="8891588" cy="629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40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581128"/>
            <a:ext cx="8640960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0" y="5229199"/>
            <a:ext cx="80279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k udává, kolikrát je průměrný zisk šéfa větší než řadového člena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12160" y="1844824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Úměra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09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VY_32_INOVACE_1_1_09_KUP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9.8.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179512" y="387350"/>
          <a:ext cx="8891588" cy="629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555" name="Dokument" r:id="rId4" imgW="8891355" imgH="6292513" progId="Word.Document.12">
                  <p:embed/>
                </p:oleObj>
              </mc:Choice>
              <mc:Fallback>
                <p:oleObj name="Dokument" r:id="rId4" imgW="8891355" imgH="629251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387350"/>
                        <a:ext cx="8891588" cy="6292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8040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4797152"/>
            <a:ext cx="4896544" cy="2060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860032" y="5229199"/>
            <a:ext cx="37444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Šéf má 39 krát větší zisk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012160" y="1844824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63525" y="404813"/>
          <a:ext cx="889158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4" imgW="8891355" imgH="6339720" progId="Word.Document.12">
                  <p:embed/>
                </p:oleObj>
              </mc:Choice>
              <mc:Fallback>
                <p:oleObj name="Dokument" r:id="rId4" imgW="8891355" imgH="633972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404813"/>
                        <a:ext cx="889158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76249" y="360363"/>
          <a:ext cx="8704263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Dokument" r:id="rId4" imgW="8704367" imgH="6476028" progId="Word.Document.12">
                  <p:embed/>
                </p:oleObj>
              </mc:Choice>
              <mc:Fallback>
                <p:oleObj name="Dokument" r:id="rId4" imgW="8704367" imgH="6476028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49" y="360363"/>
                        <a:ext cx="8704263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92113" y="355600"/>
          <a:ext cx="8621712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Dokument" r:id="rId4" imgW="8661845" imgH="6345003" progId="Word.Document.12">
                  <p:embed/>
                </p:oleObj>
              </mc:Choice>
              <mc:Fallback>
                <p:oleObj name="Dokument" r:id="rId4" imgW="8661845" imgH="6345003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113" y="355600"/>
                        <a:ext cx="8621712" cy="6318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08992" y="332656"/>
          <a:ext cx="8799512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Dokument" r:id="rId4" imgW="8799141" imgH="6380639" progId="Word.Document.12">
                  <p:embed/>
                </p:oleObj>
              </mc:Choice>
              <mc:Fallback>
                <p:oleObj name="Dokument" r:id="rId4" imgW="8799141" imgH="6380639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992" y="332656"/>
                        <a:ext cx="8799512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95536" y="260648"/>
          <a:ext cx="8637588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9" name="Dokument" r:id="rId4" imgW="8637341" imgH="6345003" progId="Word.Document.12">
                  <p:embed/>
                </p:oleObj>
              </mc:Choice>
              <mc:Fallback>
                <p:oleObj name="Dokument" r:id="rId4" imgW="8637341" imgH="634500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60648"/>
                        <a:ext cx="8637588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539552" y="597718"/>
          <a:ext cx="8497630" cy="6215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kument" r:id="rId4" imgW="8690313" imgH="6356881" progId="Word.Document.12">
                  <p:embed/>
                </p:oleObj>
              </mc:Choice>
              <mc:Fallback>
                <p:oleObj name="Dokument" r:id="rId4" imgW="8690313" imgH="6356881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597718"/>
                        <a:ext cx="8497630" cy="62156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78060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407674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876949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49257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4149080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355600"/>
          <a:ext cx="866140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kument" r:id="rId5" imgW="8661845" imgH="6452271" progId="Word.Document.12">
                  <p:embed/>
                </p:oleObj>
              </mc:Choice>
              <mc:Fallback>
                <p:oleObj name="Dokument" r:id="rId5" imgW="8661845" imgH="645227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5600"/>
                        <a:ext cx="866140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28092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422108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celkové tržby za jedno vyprodané představení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11560" y="1844824"/>
            <a:ext cx="73448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355600"/>
          <a:ext cx="866140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243" name="Dokument" r:id="rId5" imgW="8661845" imgH="6452271" progId="Word.Document.12">
                  <p:embed/>
                </p:oleObj>
              </mc:Choice>
              <mc:Fallback>
                <p:oleObj name="Dokument" r:id="rId5" imgW="8661845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5600"/>
                        <a:ext cx="866140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429000"/>
            <a:ext cx="828092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5157192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celkovou tržbu za všech 10 představení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99592" y="1988840"/>
            <a:ext cx="3600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355600"/>
          <a:ext cx="866140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267" name="Dokument" r:id="rId5" imgW="8661845" imgH="6452271" progId="Word.Document.12">
                  <p:embed/>
                </p:oleObj>
              </mc:Choice>
              <mc:Fallback>
                <p:oleObj name="Dokument" r:id="rId5" imgW="8661845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5600"/>
                        <a:ext cx="866140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085184"/>
            <a:ext cx="828092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Zjistíme průměrnou hodnotu, dělíme počtem představení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99592" y="1988840"/>
            <a:ext cx="3600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23528" y="355600"/>
          <a:ext cx="8661400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291" name="Dokument" r:id="rId5" imgW="8661845" imgH="6452271" progId="Word.Document.12">
                  <p:embed/>
                </p:oleObj>
              </mc:Choice>
              <mc:Fallback>
                <p:oleObj name="Dokument" r:id="rId5" imgW="8661845" imgH="6452271" progId="Word.Document.1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5600"/>
                        <a:ext cx="8661400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44408" y="5085184"/>
            <a:ext cx="64807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5805264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průměrnou tržbu za jedno představení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99592" y="1988840"/>
            <a:ext cx="360040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379413"/>
          <a:ext cx="86899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79413"/>
                        <a:ext cx="868997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556792"/>
            <a:ext cx="8784976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7890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určíme průměr 20 položek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379413"/>
          <a:ext cx="868997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339" name="Dokument" r:id="rId4" imgW="8690313" imgH="6380639" progId="Word.Document.12">
                  <p:embed/>
                </p:oleObj>
              </mc:Choice>
              <mc:Fallback>
                <p:oleObj name="Dokument" r:id="rId4" imgW="8690313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79413"/>
                        <a:ext cx="868997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708920"/>
            <a:ext cx="8784976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7890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vypočteme průměr po odebrání, tedy 18 položek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707904" y="1124744"/>
            <a:ext cx="46805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246</Words>
  <Application>Microsoft Office PowerPoint</Application>
  <PresentationFormat>Předvádění na obrazovce (4:3)</PresentationFormat>
  <Paragraphs>99</Paragraphs>
  <Slides>26</Slides>
  <Notes>5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90</cp:revision>
  <dcterms:created xsi:type="dcterms:W3CDTF">2013-03-31T20:11:56Z</dcterms:created>
  <dcterms:modified xsi:type="dcterms:W3CDTF">2014-06-15T17:39:36Z</dcterms:modified>
</cp:coreProperties>
</file>