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63" r:id="rId4"/>
    <p:sldId id="262" r:id="rId5"/>
    <p:sldId id="379" r:id="rId6"/>
    <p:sldId id="380" r:id="rId7"/>
    <p:sldId id="381" r:id="rId8"/>
    <p:sldId id="382" r:id="rId9"/>
    <p:sldId id="268" r:id="rId10"/>
    <p:sldId id="383" r:id="rId11"/>
    <p:sldId id="384" r:id="rId12"/>
    <p:sldId id="385" r:id="rId13"/>
    <p:sldId id="345" r:id="rId14"/>
    <p:sldId id="386" r:id="rId15"/>
    <p:sldId id="387" r:id="rId16"/>
    <p:sldId id="388" r:id="rId17"/>
    <p:sldId id="285" r:id="rId18"/>
    <p:sldId id="389" r:id="rId19"/>
    <p:sldId id="390" r:id="rId20"/>
    <p:sldId id="391" r:id="rId21"/>
    <p:sldId id="259" r:id="rId22"/>
    <p:sldId id="260" r:id="rId23"/>
    <p:sldId id="290" r:id="rId24"/>
    <p:sldId id="291" r:id="rId25"/>
    <p:sldId id="292" r:id="rId26"/>
    <p:sldId id="293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3265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9378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5818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6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102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9098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536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3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4.xml"/><Relationship Id="rId3" Type="http://schemas.openxmlformats.org/officeDocument/2006/relationships/oleObject" Target="../embeddings/oleObject1.bin"/><Relationship Id="rId7" Type="http://schemas.openxmlformats.org/officeDocument/2006/relationships/slide" Target="slide21.xml"/><Relationship Id="rId12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11" Type="http://schemas.openxmlformats.org/officeDocument/2006/relationships/slide" Target="slide17.xml"/><Relationship Id="rId5" Type="http://schemas.openxmlformats.org/officeDocument/2006/relationships/image" Target="../media/image2.emf"/><Relationship Id="rId15" Type="http://schemas.openxmlformats.org/officeDocument/2006/relationships/slide" Target="slide26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6.docx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11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Nepřímá úměrnost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4925" y="261938"/>
          <a:ext cx="9026525" cy="649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946526" imgH="6439672" progId="Word.Document.12">
                  <p:embed/>
                </p:oleObj>
              </mc:Choice>
              <mc:Fallback>
                <p:oleObj name="Dokument" r:id="rId4" imgW="8946526" imgH="64396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261938"/>
                        <a:ext cx="9026525" cy="649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2924944"/>
            <a:ext cx="7848872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trojčlenku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4925" y="261938"/>
          <a:ext cx="9026525" cy="649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946526" imgH="6439672" progId="Word.Document.12">
                  <p:embed/>
                </p:oleObj>
              </mc:Choice>
              <mc:Fallback>
                <p:oleObj name="Dokument" r:id="rId4" imgW="8946526" imgH="64396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261938"/>
                        <a:ext cx="9026525" cy="649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3789040"/>
            <a:ext cx="784887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43711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x, výšku výhry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4925" y="261938"/>
          <a:ext cx="9026525" cy="649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946526" imgH="6439672" progId="Word.Document.12">
                  <p:embed/>
                </p:oleObj>
              </mc:Choice>
              <mc:Fallback>
                <p:oleObj name="Dokument" r:id="rId4" imgW="8946526" imgH="64396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261938"/>
                        <a:ext cx="9026525" cy="649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5445224"/>
            <a:ext cx="12961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301208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Každý výherce by obdržel 6000 Kč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452320" y="5013176"/>
            <a:ext cx="10436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49250" y="188640"/>
          <a:ext cx="869473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1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69473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196752"/>
            <a:ext cx="8280920" cy="540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Nádrž je stejná, čím menší spotřeba, tím větší ujetá vzdálenost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49250" y="188640"/>
          <a:ext cx="869473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69473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924944"/>
            <a:ext cx="828092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Sestavíme trojčlenku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49250" y="188640"/>
          <a:ext cx="869473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69473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077072"/>
            <a:ext cx="828092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01317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Vypočteme x, dojezd při nižší spotřebě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3645024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49250" y="188640"/>
          <a:ext cx="869473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69473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085184"/>
            <a:ext cx="82809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Automobil by ujel vzdálenost přibližně 865 km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3645024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32656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32656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556792"/>
            <a:ext cx="7848872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3933055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Náklad je stejný, čím více osob, tím kratší dobu jej budou skládat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1340768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32656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32656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780928"/>
            <a:ext cx="7848872" cy="4005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3933055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Po správném vyjádření neznámých sestavíme trojčlenku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72400" y="2132856"/>
            <a:ext cx="5040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32656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32656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645024"/>
            <a:ext cx="7848872" cy="3140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437111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V rovnici je pouze jedna neznámá, hledaný počet hodin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72400" y="2132856"/>
            <a:ext cx="5040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Nepřímá úměrnost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11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VY_32_INOVACE_1_1_11_KUP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11.8.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32656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32656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5805264"/>
            <a:ext cx="7848872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733256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Čtyři osoby by daný náklad složily za 3 hodiny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72400" y="2132856"/>
            <a:ext cx="5040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63525" y="404813"/>
          <a:ext cx="889158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4" imgW="8891355" imgH="6339720" progId="Word.Document.12">
                  <p:embed/>
                </p:oleObj>
              </mc:Choice>
              <mc:Fallback>
                <p:oleObj name="Dokument" r:id="rId4" imgW="8891355" imgH="633972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404813"/>
                        <a:ext cx="889158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23528" y="228302"/>
          <a:ext cx="8694738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Dokument" r:id="rId4" imgW="8694638" imgH="6368760" progId="Word.Document.12">
                  <p:embed/>
                </p:oleObj>
              </mc:Choice>
              <mc:Fallback>
                <p:oleObj name="Dokument" r:id="rId4" imgW="8694638" imgH="6368760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28302"/>
                        <a:ext cx="8694738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36550" y="260648"/>
          <a:ext cx="8721725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Dokument" r:id="rId4" imgW="8720944" imgH="6428153" progId="Word.Document.12">
                  <p:embed/>
                </p:oleObj>
              </mc:Choice>
              <mc:Fallback>
                <p:oleObj name="Dokument" r:id="rId4" imgW="8720944" imgH="6428153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21725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39737" y="332656"/>
          <a:ext cx="8740775" cy="636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Dokument" r:id="rId4" imgW="8776078" imgH="6392877" progId="Word.Document.12">
                  <p:embed/>
                </p:oleObj>
              </mc:Choice>
              <mc:Fallback>
                <p:oleObj name="Dokument" r:id="rId4" imgW="8776078" imgH="639287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7" y="332656"/>
                        <a:ext cx="8740775" cy="636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260648"/>
          <a:ext cx="866140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Dokument" r:id="rId4" imgW="8661845" imgH="6321245" progId="Word.Document.12">
                  <p:embed/>
                </p:oleObj>
              </mc:Choice>
              <mc:Fallback>
                <p:oleObj name="Dokument" r:id="rId4" imgW="8661845" imgH="6321245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66140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67544" y="620688"/>
          <a:ext cx="8528248" cy="6273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kument" r:id="rId4" imgW="8706169" imgH="6404396" progId="Word.Document.12">
                  <p:embed/>
                </p:oleObj>
              </mc:Choice>
              <mc:Fallback>
                <p:oleObj name="Dokument" r:id="rId4" imgW="8706169" imgH="6404396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0688"/>
                        <a:ext cx="8528248" cy="62733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5649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93305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4452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49257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400506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32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3528" y="260648"/>
          <a:ext cx="8618537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kument" r:id="rId5" imgW="8618603" imgH="6332764" progId="Word.Document.12">
                  <p:embed/>
                </p:oleObj>
              </mc:Choice>
              <mc:Fallback>
                <p:oleObj name="Dokument" r:id="rId5" imgW="8618603" imgH="6332764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18537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340768"/>
            <a:ext cx="763284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335699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Vzdálenost je stejná, čím větší rychlost, tím kratší doba jízdy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3528" y="260648"/>
          <a:ext cx="8618537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5" imgW="8618603" imgH="6332764" progId="Word.Document.12">
                  <p:embed/>
                </p:oleObj>
              </mc:Choice>
              <mc:Fallback>
                <p:oleObj name="Dokument" r:id="rId5" imgW="861860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18537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996952"/>
            <a:ext cx="7632848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3356992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Sestavíme trojčlenku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3528" y="260648"/>
          <a:ext cx="8618537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5" imgW="8618603" imgH="6332764" progId="Word.Document.12">
                  <p:embed/>
                </p:oleObj>
              </mc:Choice>
              <mc:Fallback>
                <p:oleObj name="Dokument" r:id="rId5" imgW="861860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18537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221088"/>
            <a:ext cx="763284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5589240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Vypočteme x, dobu jízdy autobusem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3068960"/>
            <a:ext cx="11886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3528" y="260648"/>
          <a:ext cx="8618537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5" imgW="8618603" imgH="6332764" progId="Word.Document.12">
                  <p:embed/>
                </p:oleObj>
              </mc:Choice>
              <mc:Fallback>
                <p:oleObj name="Dokument" r:id="rId5" imgW="861860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18537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301208"/>
            <a:ext cx="76328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5589240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Odečteme od sebe doby jízdy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3068960"/>
            <a:ext cx="11886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3528" y="260648"/>
          <a:ext cx="8618537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5" imgW="8618603" imgH="6332764" progId="Word.Document.12">
                  <p:embed/>
                </p:oleObj>
              </mc:Choice>
              <mc:Fallback>
                <p:oleObj name="Dokument" r:id="rId5" imgW="861860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18537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301208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5949280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Zpáteční cesta trvala o 4 minuty déle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3068960"/>
            <a:ext cx="11886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4925" y="261938"/>
          <a:ext cx="9026525" cy="649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Dokument" r:id="rId4" imgW="8946526" imgH="6439672" progId="Word.Document.12">
                  <p:embed/>
                </p:oleObj>
              </mc:Choice>
              <mc:Fallback>
                <p:oleObj name="Dokument" r:id="rId4" imgW="8946526" imgH="6439672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261938"/>
                        <a:ext cx="9026525" cy="649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1268760"/>
            <a:ext cx="7848872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Částka je stejná, čím více je výherců, tím menší je jejich výhra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243</Words>
  <Application>Microsoft Office PowerPoint</Application>
  <PresentationFormat>Předvádění na obrazovce (4:3)</PresentationFormat>
  <Paragraphs>100</Paragraphs>
  <Slides>26</Slides>
  <Notes>6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104</cp:revision>
  <dcterms:created xsi:type="dcterms:W3CDTF">2013-03-31T20:11:56Z</dcterms:created>
  <dcterms:modified xsi:type="dcterms:W3CDTF">2014-06-15T17:40:47Z</dcterms:modified>
</cp:coreProperties>
</file>