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3" r:id="rId4"/>
    <p:sldId id="262" r:id="rId5"/>
    <p:sldId id="392" r:id="rId6"/>
    <p:sldId id="393" r:id="rId7"/>
    <p:sldId id="268" r:id="rId8"/>
    <p:sldId id="394" r:id="rId9"/>
    <p:sldId id="395" r:id="rId10"/>
    <p:sldId id="396" r:id="rId11"/>
    <p:sldId id="345" r:id="rId12"/>
    <p:sldId id="397" r:id="rId13"/>
    <p:sldId id="398" r:id="rId14"/>
    <p:sldId id="399" r:id="rId15"/>
    <p:sldId id="285" r:id="rId16"/>
    <p:sldId id="400" r:id="rId17"/>
    <p:sldId id="401" r:id="rId18"/>
    <p:sldId id="402" r:id="rId19"/>
    <p:sldId id="259" r:id="rId20"/>
    <p:sldId id="260" r:id="rId21"/>
    <p:sldId id="290" r:id="rId22"/>
    <p:sldId id="291" r:id="rId23"/>
    <p:sldId id="292" r:id="rId24"/>
    <p:sldId id="293" r:id="rId2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44466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2541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3201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8916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4229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Documento_do_Microsoft_Word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17.docx"/><Relationship Id="rId9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2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2.xml"/><Relationship Id="rId3" Type="http://schemas.openxmlformats.org/officeDocument/2006/relationships/oleObject" Target="../embeddings/oleObject1.bin"/><Relationship Id="rId7" Type="http://schemas.openxmlformats.org/officeDocument/2006/relationships/slide" Target="slide19.xml"/><Relationship Id="rId12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0.xml"/><Relationship Id="rId11" Type="http://schemas.openxmlformats.org/officeDocument/2006/relationships/slide" Target="slide15.xml"/><Relationship Id="rId5" Type="http://schemas.openxmlformats.org/officeDocument/2006/relationships/image" Target="../media/image2.emf"/><Relationship Id="rId15" Type="http://schemas.openxmlformats.org/officeDocument/2006/relationships/slide" Target="slide24.xml"/><Relationship Id="rId10" Type="http://schemas.openxmlformats.org/officeDocument/2006/relationships/slide" Target="slide11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13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Reálná čísla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42900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3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2900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013176"/>
            <a:ext cx="889248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301208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Zadané číslo je 25 krát větší, než součet dvou dalších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72400" y="3140968"/>
            <a:ext cx="36004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36550" y="188640"/>
          <a:ext cx="8672513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2" name="Dokument" r:id="rId4" imgW="8673016" imgH="6380639" progId="Word.Document.12">
                  <p:embed/>
                </p:oleObj>
              </mc:Choice>
              <mc:Fallback>
                <p:oleObj name="Dokument" r:id="rId4" imgW="8673016" imgH="6380639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188640"/>
                        <a:ext cx="8672513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276872"/>
            <a:ext cx="7848872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Periodická čísla zapíšeme zaokrouhlená na 5 desetinných míst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- po vynásobení budeme potřebovat jednotky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14325" y="366713"/>
          <a:ext cx="8777288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8" name="Dokument" r:id="rId4" imgW="8777880" imgH="6368760" progId="Word.Document.12">
                  <p:embed/>
                </p:oleObj>
              </mc:Choice>
              <mc:Fallback>
                <p:oleObj name="Dokument" r:id="rId4" imgW="8777880" imgH="636876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366713"/>
                        <a:ext cx="8777288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645024"/>
            <a:ext cx="78488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79715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Odečteme čísla v závorce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36550" y="342900"/>
          <a:ext cx="8709025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2" name="Dokument" r:id="rId4" imgW="8708692" imgH="6404396" progId="Word.Document.12">
                  <p:embed/>
                </p:oleObj>
              </mc:Choice>
              <mc:Fallback>
                <p:oleObj name="Dokument" r:id="rId4" imgW="8708692" imgH="640439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42900"/>
                        <a:ext cx="8709025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157192"/>
            <a:ext cx="78488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5892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Násobení je jen posun desetinné čárky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076056" y="4149080"/>
            <a:ext cx="3744416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28613" y="355600"/>
          <a:ext cx="870108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6" name="Dokument" r:id="rId4" imgW="8701845" imgH="6356881" progId="Word.Document.12">
                  <p:embed/>
                </p:oleObj>
              </mc:Choice>
              <mc:Fallback>
                <p:oleObj name="Dokument" r:id="rId4" imgW="8701845" imgH="635688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355600"/>
                        <a:ext cx="870108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157192"/>
            <a:ext cx="78488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5892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O zaokrouhlení na desítky rozhoduje číslice na místě jednotek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88424" y="4149080"/>
            <a:ext cx="432048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27038" y="415925"/>
          <a:ext cx="8751887" cy="623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Dokument" r:id="rId4" imgW="8891355" imgH="6340441" progId="Word.Document.12">
                  <p:embed/>
                </p:oleObj>
              </mc:Choice>
              <mc:Fallback>
                <p:oleObj name="Dokument" r:id="rId4" imgW="8891355" imgH="6340441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415925"/>
                        <a:ext cx="8751887" cy="6234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365104"/>
            <a:ext cx="7848872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869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Celá čísla už svůj obraz na ose mají, jen je popíšeme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79712" y="3573016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1619672" y="1412776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27038" y="415925"/>
          <a:ext cx="8859837" cy="630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99" name="Dokument" r:id="rId4" imgW="8891355" imgH="6333954" progId="Word.Document.12">
                  <p:embed/>
                </p:oleObj>
              </mc:Choice>
              <mc:Fallback>
                <p:oleObj name="Dokument" r:id="rId4" imgW="8891355" imgH="633395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415925"/>
                        <a:ext cx="8859837" cy="6305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365104"/>
            <a:ext cx="7848872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869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Desetinné číslo umístíme snadno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79712" y="3573016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6300192" y="134076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95736" y="1493168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27038" y="415925"/>
          <a:ext cx="8859837" cy="630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3" name="Dokument" r:id="rId4" imgW="8891355" imgH="6333954" progId="Word.Document.12">
                  <p:embed/>
                </p:oleObj>
              </mc:Choice>
              <mc:Fallback>
                <p:oleObj name="Dokument" r:id="rId4" imgW="8891355" imgH="633395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415925"/>
                        <a:ext cx="8859837" cy="6305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365104"/>
            <a:ext cx="7848872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869160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K umístění smíšeného čísla a dvou iracionálních pomůže jejich desetinné vyjádření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79712" y="3573016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3995936" y="1412776"/>
            <a:ext cx="1584176" cy="56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300192" y="1412776"/>
            <a:ext cx="1080120" cy="56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32941" y="411163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7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411163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365104"/>
            <a:ext cx="7848872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869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Obrazy reálných čísel jsou zakresleny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278092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8613" y="374650"/>
          <a:ext cx="8891587" cy="637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Dokument" r:id="rId4" imgW="8891355" imgH="6375755" progId="Word.Document.12">
                  <p:embed/>
                </p:oleObj>
              </mc:Choice>
              <mc:Fallback>
                <p:oleObj name="Dokument" r:id="rId4" imgW="8891355" imgH="6375755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374650"/>
                        <a:ext cx="8891587" cy="637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20675" y="665163"/>
          <a:ext cx="8847138" cy="612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Dokument" r:id="rId7" imgW="9110487" imgH="6309007" progId="Word.Document.12">
                  <p:embed/>
                </p:oleObj>
              </mc:Choice>
              <mc:Fallback>
                <p:oleObj name="Dokument" r:id="rId7" imgW="9110487" imgH="6309007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65163"/>
                        <a:ext cx="8847138" cy="612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9" action="ppaction://hlinksldjump"/>
          </p:cNvPr>
          <p:cNvSpPr/>
          <p:nvPr/>
        </p:nvSpPr>
        <p:spPr>
          <a:xfrm rot="16200000">
            <a:off x="8171656" y="18809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Reálná čísla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13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VY_32_INOVACE_1_1_13_KUP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14.8.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76238" y="403225"/>
          <a:ext cx="86550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Dokument" r:id="rId4" imgW="8654638" imgH="6356881" progId="Word.Document.12">
                  <p:embed/>
                </p:oleObj>
              </mc:Choice>
              <mc:Fallback>
                <p:oleObj name="Dokument" r:id="rId4" imgW="8654638" imgH="6356881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403225"/>
                        <a:ext cx="86550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70483" y="332656"/>
          <a:ext cx="868203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Dokument" r:id="rId4" imgW="8682746" imgH="6356881" progId="Word.Document.12">
                  <p:embed/>
                </p:oleObj>
              </mc:Choice>
              <mc:Fallback>
                <p:oleObj name="Dokument" r:id="rId4" imgW="8682746" imgH="6356881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483" y="332656"/>
                        <a:ext cx="868203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57782" y="289198"/>
          <a:ext cx="869473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Dokument" r:id="rId4" imgW="8694638" imgH="6380639" progId="Word.Document.12">
                  <p:embed/>
                </p:oleObj>
              </mc:Choice>
              <mc:Fallback>
                <p:oleObj name="Dokument" r:id="rId4" imgW="8694638" imgH="6380639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782" y="289198"/>
                        <a:ext cx="869473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03225" y="379413"/>
          <a:ext cx="8597900" cy="631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Dokument" r:id="rId4" imgW="8633017" imgH="6345003" progId="Word.Document.12">
                  <p:embed/>
                </p:oleObj>
              </mc:Choice>
              <mc:Fallback>
                <p:oleObj name="Dokument" r:id="rId4" imgW="8633017" imgH="634500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" y="379413"/>
                        <a:ext cx="8597900" cy="631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611560" y="548680"/>
          <a:ext cx="867092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kument" r:id="rId4" imgW="8671215" imgH="6332764" progId="Word.Document.12">
                  <p:embed/>
                </p:oleObj>
              </mc:Choice>
              <mc:Fallback>
                <p:oleObj name="Dokument" r:id="rId4" imgW="8671215" imgH="6332764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48680"/>
                        <a:ext cx="867092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49289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400474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5169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3488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93305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17624" y="193791"/>
          <a:ext cx="8934896" cy="65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5" imgW="8680584" imgH="6332764" progId="Word.Document.12">
                  <p:embed/>
                </p:oleObj>
              </mc:Choice>
              <mc:Fallback>
                <p:oleObj name="Dokument" r:id="rId5" imgW="8680584" imgH="6332764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624" y="193791"/>
                        <a:ext cx="8934896" cy="6518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556792"/>
            <a:ext cx="7776864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3356992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První výsledek zjistíme odečtením čísla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od čísla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17624" y="193791"/>
          <a:ext cx="8934896" cy="65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7" name="Dokument" r:id="rId5" imgW="8680584" imgH="6332764" progId="Word.Document.12">
                  <p:embed/>
                </p:oleObj>
              </mc:Choice>
              <mc:Fallback>
                <p:oleObj name="Dokument" r:id="rId5" imgW="868058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624" y="193791"/>
                        <a:ext cx="8934896" cy="6518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780928"/>
            <a:ext cx="7776864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4077072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Druhý výsledek zjistíme dělením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17624" y="193791"/>
          <a:ext cx="8934896" cy="65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1" name="Dokument" r:id="rId5" imgW="8680584" imgH="6332764" progId="Word.Document.12">
                  <p:embed/>
                </p:oleObj>
              </mc:Choice>
              <mc:Fallback>
                <p:oleObj name="Dokument" r:id="rId5" imgW="868058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624" y="193791"/>
                        <a:ext cx="8934896" cy="6518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581128"/>
            <a:ext cx="777686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5157192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Počítat lze v desetinných číslech nebo ve zlomcích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5013176"/>
            <a:ext cx="9361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42900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2900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1412776"/>
            <a:ext cx="8892480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Odpověď zjistíme výpočtem podílu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42900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5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2900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996952"/>
            <a:ext cx="8892480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sčítání převedeme na stejné mocniny čísla 10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176464" y="1412776"/>
            <a:ext cx="496753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42900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9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2900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013176"/>
            <a:ext cx="889248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301208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krácení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139952" y="3140968"/>
            <a:ext cx="439248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223</Words>
  <Application>Microsoft Office PowerPoint</Application>
  <PresentationFormat>Předvádění na obrazovce (4:3)</PresentationFormat>
  <Paragraphs>93</Paragraphs>
  <Slides>24</Slides>
  <Notes>4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9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115</cp:revision>
  <dcterms:created xsi:type="dcterms:W3CDTF">2013-03-31T20:11:56Z</dcterms:created>
  <dcterms:modified xsi:type="dcterms:W3CDTF">2014-06-15T17:43:56Z</dcterms:modified>
</cp:coreProperties>
</file>