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58" r:id="rId3"/>
    <p:sldId id="263" r:id="rId4"/>
    <p:sldId id="262" r:id="rId5"/>
    <p:sldId id="403" r:id="rId6"/>
    <p:sldId id="404" r:id="rId7"/>
    <p:sldId id="405" r:id="rId8"/>
    <p:sldId id="394" r:id="rId9"/>
    <p:sldId id="406" r:id="rId10"/>
    <p:sldId id="407" r:id="rId11"/>
    <p:sldId id="408" r:id="rId12"/>
    <p:sldId id="345" r:id="rId13"/>
    <p:sldId id="409" r:id="rId14"/>
    <p:sldId id="410" r:id="rId15"/>
    <p:sldId id="411" r:id="rId16"/>
    <p:sldId id="285" r:id="rId17"/>
    <p:sldId id="412" r:id="rId18"/>
    <p:sldId id="413" r:id="rId19"/>
    <p:sldId id="414" r:id="rId20"/>
    <p:sldId id="259" r:id="rId21"/>
    <p:sldId id="260" r:id="rId22"/>
    <p:sldId id="290" r:id="rId23"/>
    <p:sldId id="291" r:id="rId24"/>
    <p:sldId id="292" r:id="rId25"/>
    <p:sldId id="293" r:id="rId26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93" autoAdjust="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64948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1480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86938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86452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58318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5645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oleObject" Target="../embeddings/oleObject18.bin"/><Relationship Id="rId7" Type="http://schemas.openxmlformats.org/officeDocument/2006/relationships/package" Target="../embeddings/Documento_do_Microsoft_Word1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19.bin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8.docx"/><Relationship Id="rId9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2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23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23.xml"/><Relationship Id="rId3" Type="http://schemas.openxmlformats.org/officeDocument/2006/relationships/oleObject" Target="../embeddings/oleObject1.bin"/><Relationship Id="rId7" Type="http://schemas.openxmlformats.org/officeDocument/2006/relationships/slide" Target="slide20.xml"/><Relationship Id="rId12" Type="http://schemas.openxmlformats.org/officeDocument/2006/relationships/slide" Target="slide2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21.xml"/><Relationship Id="rId11" Type="http://schemas.openxmlformats.org/officeDocument/2006/relationships/slide" Target="slide16.xml"/><Relationship Id="rId5" Type="http://schemas.openxmlformats.org/officeDocument/2006/relationships/image" Target="../media/image2.emf"/><Relationship Id="rId15" Type="http://schemas.openxmlformats.org/officeDocument/2006/relationships/slide" Target="slide25.xml"/><Relationship Id="rId10" Type="http://schemas.openxmlformats.org/officeDocument/2006/relationships/slide" Target="slide12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8.xml"/><Relationship Id="rId14" Type="http://schemas.openxmlformats.org/officeDocument/2006/relationships/slide" Target="slide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package" Target="../embeddings/Documento_do_Microsoft_Word2.docx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emf"/><Relationship Id="rId5" Type="http://schemas.openxmlformats.org/officeDocument/2006/relationships/package" Target="../embeddings/Documento_do_Microsoft_Word3.docx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emf"/><Relationship Id="rId5" Type="http://schemas.openxmlformats.org/officeDocument/2006/relationships/package" Target="../embeddings/Documento_do_Microsoft_Word4.docx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emf"/><Relationship Id="rId5" Type="http://schemas.openxmlformats.org/officeDocument/2006/relationships/package" Target="../embeddings/Documento_do_Microsoft_Word5.docx"/><Relationship Id="rId4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ČÍSELNÉ OBORY</a:t>
            </a: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14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Reálná čísla II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58216" y="377825"/>
          <a:ext cx="8650288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211" name="Dokument" r:id="rId4" imgW="8649593" imgH="6345003" progId="Word.Document.12">
                  <p:embed/>
                </p:oleObj>
              </mc:Choice>
              <mc:Fallback>
                <p:oleObj name="Dokument" r:id="rId4" imgW="8649593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216" y="377825"/>
                        <a:ext cx="8650288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72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71600" y="5013176"/>
            <a:ext cx="7704856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5229200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Zaokrouhlujeme podle cifry 2 na místě </a:t>
            </a:r>
            <a:r>
              <a:rPr lang="cs-CZ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desetitisícin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652120" y="3429000"/>
            <a:ext cx="151216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58216" y="377825"/>
          <a:ext cx="8650288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235" name="Dokument" r:id="rId4" imgW="8649593" imgH="6345003" progId="Word.Document.12">
                  <p:embed/>
                </p:oleObj>
              </mc:Choice>
              <mc:Fallback>
                <p:oleObj name="Dokument" r:id="rId4" imgW="8649593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216" y="377825"/>
                        <a:ext cx="8650288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72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71600" y="5013176"/>
            <a:ext cx="7704856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5517232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Výsledek je zaokrouhlený na tisíciny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812360" y="3861048"/>
            <a:ext cx="64807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495299" y="260648"/>
          <a:ext cx="8685213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93" name="Dokument" r:id="rId4" imgW="8685268" imgH="6356881" progId="Word.Document.12">
                  <p:embed/>
                </p:oleObj>
              </mc:Choice>
              <mc:Fallback>
                <p:oleObj name="Dokument" r:id="rId4" imgW="8685268" imgH="6356881" progId="Word.Document.12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299" y="260648"/>
                        <a:ext cx="8685213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3356992"/>
            <a:ext cx="7848872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4005064"/>
            <a:ext cx="85689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K výpočtu použijeme kalkulačku a využijeme její paměť , nelze předem</a:t>
            </a:r>
          </a:p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omezit počet míst, bereme pro výpočet co největší dosažitelný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427984" y="1772816"/>
            <a:ext cx="4104456" cy="1736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495299" y="260648"/>
          <a:ext cx="8685213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259" name="Dokument" r:id="rId4" imgW="8685268" imgH="6356881" progId="Word.Document.12">
                  <p:embed/>
                </p:oleObj>
              </mc:Choice>
              <mc:Fallback>
                <p:oleObj name="Dokument" r:id="rId4" imgW="8685268" imgH="635688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299" y="260648"/>
                        <a:ext cx="8685213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3356992"/>
            <a:ext cx="7848872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4005064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Částečný výpočet máme v paměti kalkulačky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703840" y="5085184"/>
            <a:ext cx="1440160" cy="980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495299" y="260648"/>
          <a:ext cx="8685213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283" name="Dokument" r:id="rId4" imgW="8685268" imgH="6356881" progId="Word.Document.12">
                  <p:embed/>
                </p:oleObj>
              </mc:Choice>
              <mc:Fallback>
                <p:oleObj name="Dokument" r:id="rId4" imgW="8685268" imgH="635688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299" y="260648"/>
                        <a:ext cx="8685213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4581128"/>
            <a:ext cx="7848872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5013176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Zbývá zaokrouhlit na 2 platné číslice – první je až cifra 1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660232" y="3861048"/>
            <a:ext cx="1872208" cy="980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495299" y="260648"/>
          <a:ext cx="8685213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07" name="Dokument" r:id="rId4" imgW="8685268" imgH="6356881" progId="Word.Document.12">
                  <p:embed/>
                </p:oleObj>
              </mc:Choice>
              <mc:Fallback>
                <p:oleObj name="Dokument" r:id="rId4" imgW="8685268" imgH="635688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299" y="260648"/>
                        <a:ext cx="8685213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4581128"/>
            <a:ext cx="7848872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5013176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Výsledek je vyjádřen na dvě platné číslice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460432" y="3789040"/>
            <a:ext cx="288032" cy="980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95536" y="332656"/>
          <a:ext cx="8682037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9" name="Dokument" r:id="rId4" imgW="8682746" imgH="6345003" progId="Word.Document.12">
                  <p:embed/>
                </p:oleObj>
              </mc:Choice>
              <mc:Fallback>
                <p:oleObj name="Dokument" r:id="rId4" imgW="8682746" imgH="6345003" progId="Word.Document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332656"/>
                        <a:ext cx="8682037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3717032"/>
            <a:ext cx="7848872" cy="3068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512" y="4869160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Vyjádříme čísla ve tvaru s mocninou čísla 10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427984" y="1340768"/>
            <a:ext cx="396044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316416" y="1916832"/>
            <a:ext cx="6480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95536" y="332656"/>
          <a:ext cx="8682037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331" name="Dokument" r:id="rId4" imgW="8682746" imgH="6345003" progId="Word.Document.12">
                  <p:embed/>
                </p:oleObj>
              </mc:Choice>
              <mc:Fallback>
                <p:oleObj name="Dokument" r:id="rId4" imgW="8682746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332656"/>
                        <a:ext cx="8682037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3284984"/>
            <a:ext cx="7848872" cy="3501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512" y="4869160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Vypočteme s výhodou pravidel pro počítání s mocninami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847856" y="4869160"/>
            <a:ext cx="82860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44408" y="4077072"/>
            <a:ext cx="6480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95536" y="332656"/>
          <a:ext cx="8682037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355" name="Dokument" r:id="rId4" imgW="8682746" imgH="6345003" progId="Word.Document.12">
                  <p:embed/>
                </p:oleObj>
              </mc:Choice>
              <mc:Fallback>
                <p:oleObj name="Dokument" r:id="rId4" imgW="8682746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332656"/>
                        <a:ext cx="8682037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491880" y="3284984"/>
            <a:ext cx="5040560" cy="3501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512" y="5877272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Dokončíme výpočet, stále s využitím pravidel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847856" y="4869160"/>
            <a:ext cx="82860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44408" y="4077072"/>
            <a:ext cx="6480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95536" y="332656"/>
          <a:ext cx="8682037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379" name="Dokument" r:id="rId4" imgW="8682746" imgH="6345003" progId="Word.Document.12">
                  <p:embed/>
                </p:oleObj>
              </mc:Choice>
              <mc:Fallback>
                <p:oleObj name="Dokument" r:id="rId4" imgW="8682746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332656"/>
                        <a:ext cx="8682037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44408" y="4005064"/>
            <a:ext cx="28803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512" y="5877272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Výsledek můžeme nechat s mocninou nebo přepsat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847856" y="4869160"/>
            <a:ext cx="82860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44408" y="4077072"/>
            <a:ext cx="6480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SMA_ČÍSELNÉ OBORY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Reálná čísla II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14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VY_32_INOVACE_1_1_14_KUP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15.8.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28613" y="374650"/>
          <a:ext cx="8891587" cy="637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8" name="Dokument" r:id="rId4" imgW="8891355" imgH="6375755" progId="Word.Document.12">
                  <p:embed/>
                </p:oleObj>
              </mc:Choice>
              <mc:Fallback>
                <p:oleObj name="Dokument" r:id="rId4" imgW="8891355" imgH="6375755" progId="Word.Document.12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3" y="374650"/>
                        <a:ext cx="8891587" cy="6375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 noChangeAspect="1"/>
          </p:cNvGraphicFramePr>
          <p:nvPr/>
        </p:nvGraphicFramePr>
        <p:xfrm>
          <a:off x="320675" y="665163"/>
          <a:ext cx="8847138" cy="612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9" name="Dokument" r:id="rId7" imgW="9110487" imgH="6309007" progId="Word.Document.12">
                  <p:embed/>
                </p:oleObj>
              </mc:Choice>
              <mc:Fallback>
                <p:oleObj name="Dokument" r:id="rId7" imgW="9110487" imgH="6309007" progId="Word.Document.12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675" y="665163"/>
                        <a:ext cx="8847138" cy="6127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9" action="ppaction://hlinksldjump"/>
          </p:cNvPr>
          <p:cNvSpPr/>
          <p:nvPr/>
        </p:nvSpPr>
        <p:spPr>
          <a:xfrm rot="16200000">
            <a:off x="8171656" y="18809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485774" y="260648"/>
          <a:ext cx="8694738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1" name="Dokument" r:id="rId4" imgW="8694638" imgH="6368760" progId="Word.Document.12">
                  <p:embed/>
                </p:oleObj>
              </mc:Choice>
              <mc:Fallback>
                <p:oleObj name="Dokument" r:id="rId4" imgW="8694638" imgH="6368760" progId="Word.Document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4" y="260648"/>
                        <a:ext cx="8694738" cy="6369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686940" y="332656"/>
          <a:ext cx="8637588" cy="632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6" name="Dokument" r:id="rId4" imgW="8637341" imgH="6320885" progId="Word.Document.12">
                  <p:embed/>
                </p:oleObj>
              </mc:Choice>
              <mc:Fallback>
                <p:oleObj name="Dokument" r:id="rId4" imgW="8637341" imgH="6320885" progId="Word.Document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6940" y="332656"/>
                        <a:ext cx="8637588" cy="6321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1297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759519" y="332656"/>
          <a:ext cx="8709025" cy="626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9" name="Dokument" r:id="rId4" imgW="8708692" imgH="6261852" progId="Word.Document.12">
                  <p:embed/>
                </p:oleObj>
              </mc:Choice>
              <mc:Fallback>
                <p:oleObj name="Dokument" r:id="rId4" imgW="8708692" imgH="6261852" progId="Word.Document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9519" y="332656"/>
                        <a:ext cx="8709025" cy="6261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25256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586358" y="332656"/>
          <a:ext cx="8666162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4" name="Dokument" r:id="rId4" imgW="8666170" imgH="6380639" progId="Word.Document.12">
                  <p:embed/>
                </p:oleObj>
              </mc:Choice>
              <mc:Fallback>
                <p:oleObj name="Dokument" r:id="rId4" imgW="8666170" imgH="6380639" progId="Word.Document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358" y="332656"/>
                        <a:ext cx="8666162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0728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1015114" y="908720"/>
          <a:ext cx="9029494" cy="66094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Dokument" r:id="rId4" imgW="8635540" imgH="6321245" progId="Word.Document.12">
                  <p:embed/>
                </p:oleObj>
              </mc:Choice>
              <mc:Fallback>
                <p:oleObj name="Dokument" r:id="rId4" imgW="8635540" imgH="6321245" progId="Word.Document.12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5114" y="908720"/>
                        <a:ext cx="9029494" cy="660945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323056" y="616475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93612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1052413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234888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86104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530120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2" action="ppaction://hlinksldjump"/>
          </p:cNvPr>
          <p:cNvSpPr/>
          <p:nvPr/>
        </p:nvSpPr>
        <p:spPr>
          <a:xfrm rot="10800000">
            <a:off x="323528" y="83671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3" action="ppaction://hlinksldjump"/>
          </p:cNvPr>
          <p:cNvSpPr/>
          <p:nvPr/>
        </p:nvSpPr>
        <p:spPr>
          <a:xfrm rot="10800000">
            <a:off x="323528" y="227687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4" action="ppaction://hlinksldjump"/>
          </p:cNvPr>
          <p:cNvSpPr/>
          <p:nvPr/>
        </p:nvSpPr>
        <p:spPr>
          <a:xfrm rot="10800000">
            <a:off x="322759" y="371703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5" action="ppaction://hlinksldjump"/>
          </p:cNvPr>
          <p:cNvSpPr/>
          <p:nvPr/>
        </p:nvSpPr>
        <p:spPr>
          <a:xfrm rot="10800000">
            <a:off x="322759" y="5372893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13766" y="420514"/>
          <a:ext cx="8694738" cy="6392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Dokument" r:id="rId5" imgW="8694638" imgH="6392877" progId="Word.Document.12">
                  <p:embed/>
                </p:oleObj>
              </mc:Choice>
              <mc:Fallback>
                <p:oleObj name="Dokument" r:id="rId5" imgW="8694638" imgH="6392877" progId="Word.Document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766" y="420514"/>
                        <a:ext cx="8694738" cy="6392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34044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2348880"/>
            <a:ext cx="8136904" cy="4032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539552" y="3356992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Nejprve vyjádříme ve tvaru desetinného čísla s nejméně 3 desetinnými místy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948264" y="4509120"/>
            <a:ext cx="172819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13766" y="420514"/>
          <a:ext cx="8694738" cy="6392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15" name="Dokument" r:id="rId5" imgW="8694638" imgH="6392877" progId="Word.Document.12">
                  <p:embed/>
                </p:oleObj>
              </mc:Choice>
              <mc:Fallback>
                <p:oleObj name="Dokument" r:id="rId5" imgW="8694638" imgH="63928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766" y="420514"/>
                        <a:ext cx="8694738" cy="6392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34044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3573016"/>
            <a:ext cx="8136904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539552" y="3933056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O zaokrouhlení na setiny rozhoduje cifra na místě tisícin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948264" y="4509120"/>
            <a:ext cx="172819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13766" y="420514"/>
          <a:ext cx="8694738" cy="6392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39" name="Dokument" r:id="rId5" imgW="8694638" imgH="6392877" progId="Word.Document.12">
                  <p:embed/>
                </p:oleObj>
              </mc:Choice>
              <mc:Fallback>
                <p:oleObj name="Dokument" r:id="rId5" imgW="8694638" imgH="63928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766" y="420514"/>
                        <a:ext cx="8694738" cy="6392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34044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4869160"/>
            <a:ext cx="813690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539552" y="5229200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Sečteme a odečteme zaokrouhlená čísla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452320" y="4005064"/>
            <a:ext cx="122413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13766" y="420514"/>
          <a:ext cx="8694738" cy="6392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163" name="Dokument" r:id="rId5" imgW="8694638" imgH="6392877" progId="Word.Document.12">
                  <p:embed/>
                </p:oleObj>
              </mc:Choice>
              <mc:Fallback>
                <p:oleObj name="Dokument" r:id="rId5" imgW="8694638" imgH="63928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766" y="420514"/>
                        <a:ext cx="8694738" cy="6392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34044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4869160"/>
            <a:ext cx="813690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539552" y="5229200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Obdrželi jsme výsledek vyjádřený na setiny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316416" y="5229200"/>
            <a:ext cx="36004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58216" y="377825"/>
          <a:ext cx="8650288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756" name="Dokument" r:id="rId4" imgW="8649593" imgH="6345003" progId="Word.Document.12">
                  <p:embed/>
                </p:oleObj>
              </mc:Choice>
              <mc:Fallback>
                <p:oleObj name="Dokument" r:id="rId4" imgW="8649593" imgH="6345003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216" y="377825"/>
                        <a:ext cx="8650288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72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71600" y="2564904"/>
            <a:ext cx="7704856" cy="4176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4005064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Nejdříve vyjádříme jako desetinná čísla s nejméně 4 desetinnými místy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80312" y="5157192"/>
            <a:ext cx="115212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58216" y="377825"/>
          <a:ext cx="8650288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187" name="Dokument" r:id="rId4" imgW="8649593" imgH="6345003" progId="Word.Document.12">
                  <p:embed/>
                </p:oleObj>
              </mc:Choice>
              <mc:Fallback>
                <p:oleObj name="Dokument" r:id="rId4" imgW="8649593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216" y="377825"/>
                        <a:ext cx="8650288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72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71600" y="3501008"/>
            <a:ext cx="7704856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4437112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Provedeme početní výkony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80312" y="5157192"/>
            <a:ext cx="115212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1061</TotalTime>
  <Words>248</Words>
  <Application>Microsoft Office PowerPoint</Application>
  <PresentationFormat>Předvádění na obrazovce (4:3)</PresentationFormat>
  <Paragraphs>97</Paragraphs>
  <Slides>25</Slides>
  <Notes>5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25</vt:i4>
      </vt:variant>
    </vt:vector>
  </HeadingPairs>
  <TitlesOfParts>
    <vt:vector size="30" baseType="lpstr">
      <vt:lpstr>Arial</vt:lpstr>
      <vt:lpstr>Calibri</vt:lpstr>
      <vt:lpstr>Times New Roman</vt:lpstr>
      <vt:lpstr>Motiv sady Office</vt:lpstr>
      <vt:lpstr>Dokument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122</cp:revision>
  <dcterms:created xsi:type="dcterms:W3CDTF">2013-03-31T20:11:56Z</dcterms:created>
  <dcterms:modified xsi:type="dcterms:W3CDTF">2014-06-15T17:44:32Z</dcterms:modified>
</cp:coreProperties>
</file>