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63" r:id="rId4"/>
    <p:sldId id="262" r:id="rId5"/>
    <p:sldId id="359" r:id="rId6"/>
    <p:sldId id="360" r:id="rId7"/>
    <p:sldId id="361" r:id="rId8"/>
    <p:sldId id="268" r:id="rId9"/>
    <p:sldId id="362" r:id="rId10"/>
    <p:sldId id="363" r:id="rId11"/>
    <p:sldId id="364" r:id="rId12"/>
    <p:sldId id="329" r:id="rId13"/>
    <p:sldId id="365" r:id="rId14"/>
    <p:sldId id="366" r:id="rId15"/>
    <p:sldId id="273" r:id="rId16"/>
    <p:sldId id="367" r:id="rId17"/>
    <p:sldId id="368" r:id="rId18"/>
    <p:sldId id="369" r:id="rId19"/>
    <p:sldId id="370" r:id="rId20"/>
    <p:sldId id="285" r:id="rId21"/>
    <p:sldId id="371" r:id="rId22"/>
    <p:sldId id="372" r:id="rId23"/>
    <p:sldId id="373" r:id="rId24"/>
    <p:sldId id="374" r:id="rId25"/>
    <p:sldId id="375" r:id="rId26"/>
    <p:sldId id="376" r:id="rId27"/>
    <p:sldId id="260" r:id="rId28"/>
    <p:sldId id="290" r:id="rId29"/>
    <p:sldId id="291" r:id="rId30"/>
    <p:sldId id="292" r:id="rId31"/>
    <p:sldId id="293" r:id="rId32"/>
    <p:sldId id="294" r:id="rId3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731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4954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8.xml"/><Relationship Id="rId3" Type="http://schemas.openxmlformats.org/officeDocument/2006/relationships/oleObject" Target="../embeddings/oleObject1.bin"/><Relationship Id="rId7" Type="http://schemas.openxmlformats.org/officeDocument/2006/relationships/slide" Target="slide26.xml"/><Relationship Id="rId12" Type="http://schemas.openxmlformats.org/officeDocument/2006/relationships/slide" Target="slide20.xml"/><Relationship Id="rId17" Type="http://schemas.openxmlformats.org/officeDocument/2006/relationships/slide" Target="slide32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1.xml"/><Relationship Id="rId1" Type="http://schemas.openxmlformats.org/officeDocument/2006/relationships/vmlDrawing" Target="../drawings/vmlDrawing1.vml"/><Relationship Id="rId6" Type="http://schemas.openxmlformats.org/officeDocument/2006/relationships/slide" Target="slide27.xml"/><Relationship Id="rId11" Type="http://schemas.openxmlformats.org/officeDocument/2006/relationships/slide" Target="slide15.xml"/><Relationship Id="rId5" Type="http://schemas.openxmlformats.org/officeDocument/2006/relationships/image" Target="../media/image2.emf"/><Relationship Id="rId15" Type="http://schemas.openxmlformats.org/officeDocument/2006/relationships/slide" Target="slide30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9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15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Absolutní hodnota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20966"/>
          <a:ext cx="8827963" cy="65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9" name="Dokument" r:id="rId4" imgW="8645269" imgH="6380639" progId="Word.Document.12">
                  <p:embed/>
                </p:oleObj>
              </mc:Choice>
              <mc:Fallback>
                <p:oleObj name="Dokument" r:id="rId4" imgW="864526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0966"/>
                        <a:ext cx="8827963" cy="65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005064"/>
            <a:ext cx="849694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479715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násobíme a pak sečteme a odečteme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64088" y="3068960"/>
            <a:ext cx="352839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20966"/>
          <a:ext cx="8827963" cy="65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Dokument" r:id="rId4" imgW="8645269" imgH="6380639" progId="Word.Document.12">
                  <p:embed/>
                </p:oleObj>
              </mc:Choice>
              <mc:Fallback>
                <p:oleObj name="Dokument" r:id="rId4" imgW="864526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0966"/>
                        <a:ext cx="8827963" cy="65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005064"/>
            <a:ext cx="849694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479715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91872" y="4365104"/>
            <a:ext cx="11521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46049" y="269895"/>
          <a:ext cx="9034463" cy="6615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2" name="Dokument" r:id="rId4" imgW="8697160" imgH="6368760" progId="Word.Document.12">
                  <p:embed/>
                </p:oleObj>
              </mc:Choice>
              <mc:Fallback>
                <p:oleObj name="Dokument" r:id="rId4" imgW="8697160" imgH="6368760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49" y="269895"/>
                        <a:ext cx="9034463" cy="66154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484784"/>
            <a:ext cx="7992888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249289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Odstraníme absolutní hodnoty, v jedné je záporný, ve druhé kladný obsah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717032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46049" y="269895"/>
          <a:ext cx="9034463" cy="6615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Dokument" r:id="rId4" imgW="8697160" imgH="6368760" progId="Word.Document.12">
                  <p:embed/>
                </p:oleObj>
              </mc:Choice>
              <mc:Fallback>
                <p:oleObj name="Dokument" r:id="rId4" imgW="8697160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49" y="269895"/>
                        <a:ext cx="9034463" cy="66154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140968"/>
            <a:ext cx="7992888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57301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Sečteme a odečteme čísla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4509120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46049" y="269895"/>
          <a:ext cx="9034463" cy="6615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Dokument" r:id="rId4" imgW="8697160" imgH="6368760" progId="Word.Document.12">
                  <p:embed/>
                </p:oleObj>
              </mc:Choice>
              <mc:Fallback>
                <p:oleObj name="Dokument" r:id="rId4" imgW="8697160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49" y="269895"/>
                        <a:ext cx="9034463" cy="66154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365104"/>
            <a:ext cx="799288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517345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Máme výsledek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4509120"/>
            <a:ext cx="11876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390525"/>
          <a:ext cx="866933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Dokument" r:id="rId4" imgW="8668692" imgH="6309007" progId="Word.Document.12">
                  <p:embed/>
                </p:oleObj>
              </mc:Choice>
              <mc:Fallback>
                <p:oleObj name="Dokument" r:id="rId4" imgW="8668692" imgH="6309007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90525"/>
                        <a:ext cx="866933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1988840"/>
            <a:ext cx="9036496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obsah vnitřní absolutní hodnoty 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436096" y="764704"/>
            <a:ext cx="24482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390525"/>
          <a:ext cx="866933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Dokument" r:id="rId4" imgW="8668692" imgH="6309007" progId="Word.Document.12">
                  <p:embed/>
                </p:oleObj>
              </mc:Choice>
              <mc:Fallback>
                <p:oleObj name="Dokument" r:id="rId4" imgW="8668692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90525"/>
                        <a:ext cx="866933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1988840"/>
            <a:ext cx="9036496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vnitřní absolutní hodnotu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020272" y="2636912"/>
            <a:ext cx="17647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390525"/>
          <a:ext cx="866933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9" name="Dokument" r:id="rId4" imgW="8668692" imgH="6309007" progId="Word.Document.12">
                  <p:embed/>
                </p:oleObj>
              </mc:Choice>
              <mc:Fallback>
                <p:oleObj name="Dokument" r:id="rId4" imgW="8668692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90525"/>
                        <a:ext cx="866933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068960"/>
            <a:ext cx="903649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rozdíl v absolutní hodnotě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076056" y="2132856"/>
            <a:ext cx="237626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390525"/>
          <a:ext cx="866933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3" name="Dokument" r:id="rId4" imgW="8668692" imgH="6309007" progId="Word.Document.12">
                  <p:embed/>
                </p:oleObj>
              </mc:Choice>
              <mc:Fallback>
                <p:oleObj name="Dokument" r:id="rId4" imgW="8668692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90525"/>
                        <a:ext cx="866933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068960"/>
            <a:ext cx="903649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absolutní hodnotu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084168" y="2132856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390525"/>
          <a:ext cx="866933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7" name="Dokument" r:id="rId4" imgW="8668692" imgH="6309007" progId="Word.Document.12">
                  <p:embed/>
                </p:oleObj>
              </mc:Choice>
              <mc:Fallback>
                <p:oleObj name="Dokument" r:id="rId4" imgW="8668692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90525"/>
                        <a:ext cx="866933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26843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3068960"/>
            <a:ext cx="903649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81146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Příklad máme vypočten</a:t>
            </a:r>
            <a:endParaRPr lang="cs-CZ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80312" y="3933056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Absolutní hodnota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15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VY_32_INOVACE_1_1_15_KUP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16.8.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58141" y="188640"/>
          <a:ext cx="9066387" cy="648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Dokument" r:id="rId4" imgW="8891355" imgH="6363864" progId="Word.Document.12">
                  <p:embed/>
                </p:oleObj>
              </mc:Choice>
              <mc:Fallback>
                <p:oleObj name="Dokument" r:id="rId4" imgW="8891355" imgH="6363864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1" y="188640"/>
                        <a:ext cx="9066387" cy="6489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708920"/>
            <a:ext cx="8496944" cy="3717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3501007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Vybíráme hodnotu do prvního výrazu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1628800"/>
            <a:ext cx="518457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58141" y="188640"/>
          <a:ext cx="9066387" cy="648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1" name="Dokument" r:id="rId4" imgW="8891355" imgH="6363864" progId="Word.Document.12">
                  <p:embed/>
                </p:oleObj>
              </mc:Choice>
              <mc:Fallback>
                <p:oleObj name="Dokument" r:id="rId4" imgW="8891355" imgH="63638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1" y="188640"/>
                        <a:ext cx="9066387" cy="6489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708920"/>
            <a:ext cx="8496944" cy="3717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3501007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Vyhovuje číslo 30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236296" y="4005064"/>
            <a:ext cx="1728192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58141" y="188640"/>
          <a:ext cx="9066387" cy="648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5" name="Dokument" r:id="rId4" imgW="8891355" imgH="6363864" progId="Word.Document.12">
                  <p:embed/>
                </p:oleObj>
              </mc:Choice>
              <mc:Fallback>
                <p:oleObj name="Dokument" r:id="rId4" imgW="8891355" imgH="63638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1" y="188640"/>
                        <a:ext cx="9066387" cy="6489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149080"/>
            <a:ext cx="8496944" cy="2276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4725144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číslo do druhého výrazu, určitě kladné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19872" y="2996952"/>
            <a:ext cx="5400600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58141" y="188640"/>
          <a:ext cx="9066387" cy="648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9" name="Dokument" r:id="rId4" imgW="8891355" imgH="6363864" progId="Word.Document.12">
                  <p:embed/>
                </p:oleObj>
              </mc:Choice>
              <mc:Fallback>
                <p:oleObj name="Dokument" r:id="rId4" imgW="8891355" imgH="63638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1" y="188640"/>
                        <a:ext cx="9066387" cy="6489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149080"/>
            <a:ext cx="8496944" cy="2276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4725144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Odpovídá číslo 15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43800" y="5157192"/>
            <a:ext cx="1800200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58141" y="188640"/>
          <a:ext cx="9066387" cy="648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3" name="Dokument" r:id="rId4" imgW="8891355" imgH="6363864" progId="Word.Document.12">
                  <p:embed/>
                </p:oleObj>
              </mc:Choice>
              <mc:Fallback>
                <p:oleObj name="Dokument" r:id="rId4" imgW="8891355" imgH="63638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1" y="188640"/>
                        <a:ext cx="9066387" cy="6489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517232"/>
            <a:ext cx="8496944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číslo do třetího výrazu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4581128"/>
            <a:ext cx="5796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58141" y="188640"/>
          <a:ext cx="9066387" cy="648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7" name="Dokument" r:id="rId4" imgW="8891355" imgH="6363864" progId="Word.Document.12">
                  <p:embed/>
                </p:oleObj>
              </mc:Choice>
              <mc:Fallback>
                <p:oleObj name="Dokument" r:id="rId4" imgW="8891355" imgH="63638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1" y="188640"/>
                        <a:ext cx="9066387" cy="6489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517232"/>
            <a:ext cx="8496944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Vyhovuje číslo -15 a příklad je vyřešen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5805264"/>
            <a:ext cx="504056" cy="423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6875" y="427038"/>
          <a:ext cx="8421688" cy="615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2" name="Dokument" r:id="rId4" imgW="8422210" imgH="6154224" progId="Word.Document.12">
                  <p:embed/>
                </p:oleObj>
              </mc:Choice>
              <mc:Fallback>
                <p:oleObj name="Dokument" r:id="rId4" imgW="8422210" imgH="615422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427038"/>
                        <a:ext cx="8421688" cy="6154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8460209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896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4581128"/>
            <a:ext cx="5796136" cy="107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23528" y="332656"/>
          <a:ext cx="8636000" cy="629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Dokument" r:id="rId4" imgW="8635540" imgH="6297488" progId="Word.Document.12">
                  <p:embed/>
                </p:oleObj>
              </mc:Choice>
              <mc:Fallback>
                <p:oleObj name="Dokument" r:id="rId4" imgW="8635540" imgH="6297488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8636000" cy="6297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51833" y="317450"/>
          <a:ext cx="9216711" cy="671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Dokument" r:id="rId4" imgW="8680584" imgH="6321245" progId="Word.Document.12">
                  <p:embed/>
                </p:oleObj>
              </mc:Choice>
              <mc:Fallback>
                <p:oleObj name="Dokument" r:id="rId4" imgW="8680584" imgH="6321245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833" y="317450"/>
                        <a:ext cx="9216711" cy="671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827584" y="793620"/>
          <a:ext cx="9289032" cy="6811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kument" r:id="rId4" imgW="8685268" imgH="6368760" progId="Word.Document.12">
                  <p:embed/>
                </p:oleObj>
              </mc:Choice>
              <mc:Fallback>
                <p:oleObj name="Dokument" r:id="rId4" imgW="8685268" imgH="6368760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93620"/>
                        <a:ext cx="9289032" cy="68118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165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14096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22108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251521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251520" y="184482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251520" y="306896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251521" y="41490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251520" y="530120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40167" y="256554"/>
          <a:ext cx="9228377" cy="670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Dokument" r:id="rId4" imgW="8706169" imgH="6321245" progId="Word.Document.12">
                  <p:embed/>
                </p:oleObj>
              </mc:Choice>
              <mc:Fallback>
                <p:oleObj name="Dokument" r:id="rId4" imgW="8706169" imgH="6321245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167" y="256554"/>
                        <a:ext cx="9228377" cy="670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8545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61744" y="211087"/>
          <a:ext cx="9106800" cy="681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9" name="Dokument" r:id="rId4" imgW="8585450" imgH="6428153" progId="Word.Document.12">
                  <p:embed/>
                </p:oleObj>
              </mc:Choice>
              <mc:Fallback>
                <p:oleObj name="Dokument" r:id="rId4" imgW="8585450" imgH="642815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744" y="211087"/>
                        <a:ext cx="9106800" cy="681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29423" y="260648"/>
          <a:ext cx="8839121" cy="612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4" name="Dokument" r:id="rId4" imgW="9145441" imgH="6332764" progId="Word.Document.12">
                  <p:embed/>
                </p:oleObj>
              </mc:Choice>
              <mc:Fallback>
                <p:oleObj name="Dokument" r:id="rId4" imgW="9145441" imgH="633276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423" y="260648"/>
                        <a:ext cx="8839121" cy="61206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1398" y="241870"/>
          <a:ext cx="8933130" cy="649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kument" r:id="rId4" imgW="8670494" imgH="6309007" progId="Word.Document.12">
                  <p:embed/>
                </p:oleObj>
              </mc:Choice>
              <mc:Fallback>
                <p:oleObj name="Dokument" r:id="rId4" imgW="8670494" imgH="6309007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98" y="241870"/>
                        <a:ext cx="8933130" cy="6499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1772816"/>
            <a:ext cx="7992888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absolutní hodnoty, pokud je obsah kladný znaménka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se nemění, pokud je obsah záporný, mění se znaménka v opačná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17008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1398" y="241870"/>
          <a:ext cx="8933130" cy="649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3" name="Dokument" r:id="rId4" imgW="8670494" imgH="6309007" progId="Word.Document.12">
                  <p:embed/>
                </p:oleObj>
              </mc:Choice>
              <mc:Fallback>
                <p:oleObj name="Dokument" r:id="rId4" imgW="867049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98" y="241870"/>
                        <a:ext cx="8933130" cy="6499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2852936"/>
            <a:ext cx="799288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335699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Pokračujeme odstraněním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4725144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1398" y="241870"/>
          <a:ext cx="8933130" cy="649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7" name="Dokument" r:id="rId4" imgW="8670494" imgH="6309007" progId="Word.Document.12">
                  <p:embed/>
                </p:oleObj>
              </mc:Choice>
              <mc:Fallback>
                <p:oleObj name="Dokument" r:id="rId4" imgW="867049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98" y="241870"/>
                        <a:ext cx="8933130" cy="6499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3933056"/>
            <a:ext cx="799288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4293096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Sečteme a odečteme členy, které k sobě patří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740352" y="3068960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1398" y="241870"/>
          <a:ext cx="8933130" cy="649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1" name="Dokument" r:id="rId4" imgW="8670494" imgH="6309007" progId="Word.Document.12">
                  <p:embed/>
                </p:oleObj>
              </mc:Choice>
              <mc:Fallback>
                <p:oleObj name="Dokument" r:id="rId4" imgW="867049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98" y="241870"/>
                        <a:ext cx="8933130" cy="6499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3933056"/>
            <a:ext cx="799288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99592" y="4293096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Příklad je vypočítán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740352" y="494116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20966"/>
          <a:ext cx="8827963" cy="65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Dokument" r:id="rId4" imgW="8645269" imgH="6380639" progId="Word.Document.12">
                  <p:embed/>
                </p:oleObj>
              </mc:Choice>
              <mc:Fallback>
                <p:oleObj name="Dokument" r:id="rId4" imgW="8645269" imgH="6380639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0966"/>
                        <a:ext cx="8827963" cy="65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060848"/>
            <a:ext cx="849694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314096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součet a rozdíl v absolutních hodnotách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3717032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20966"/>
          <a:ext cx="8827963" cy="65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Dokument" r:id="rId4" imgW="8645269" imgH="6380639" progId="Word.Document.12">
                  <p:embed/>
                </p:oleObj>
              </mc:Choice>
              <mc:Fallback>
                <p:oleObj name="Dokument" r:id="rId4" imgW="864526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0966"/>
                        <a:ext cx="8827963" cy="65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62847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140968"/>
            <a:ext cx="849694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422922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absolutní hodnoty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3717032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259</Words>
  <Application>Microsoft Office PowerPoint</Application>
  <PresentationFormat>Předvádění na obrazovce (4:3)</PresentationFormat>
  <Paragraphs>114</Paragraphs>
  <Slides>32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95</cp:revision>
  <dcterms:created xsi:type="dcterms:W3CDTF">2013-03-31T20:11:56Z</dcterms:created>
  <dcterms:modified xsi:type="dcterms:W3CDTF">2014-06-15T17:45:08Z</dcterms:modified>
</cp:coreProperties>
</file>