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8" r:id="rId3"/>
    <p:sldId id="263" r:id="rId4"/>
    <p:sldId id="262" r:id="rId5"/>
    <p:sldId id="377" r:id="rId6"/>
    <p:sldId id="378" r:id="rId7"/>
    <p:sldId id="379" r:id="rId8"/>
    <p:sldId id="268" r:id="rId9"/>
    <p:sldId id="380" r:id="rId10"/>
    <p:sldId id="381" r:id="rId11"/>
    <p:sldId id="382" r:id="rId12"/>
    <p:sldId id="383" r:id="rId13"/>
    <p:sldId id="329" r:id="rId14"/>
    <p:sldId id="384" r:id="rId15"/>
    <p:sldId id="385" r:id="rId16"/>
    <p:sldId id="386" r:id="rId17"/>
    <p:sldId id="273" r:id="rId18"/>
    <p:sldId id="387" r:id="rId19"/>
    <p:sldId id="388" r:id="rId20"/>
    <p:sldId id="389" r:id="rId21"/>
    <p:sldId id="285" r:id="rId22"/>
    <p:sldId id="390" r:id="rId23"/>
    <p:sldId id="391" r:id="rId24"/>
    <p:sldId id="392" r:id="rId25"/>
    <p:sldId id="376" r:id="rId26"/>
    <p:sldId id="260" r:id="rId27"/>
    <p:sldId id="290" r:id="rId28"/>
    <p:sldId id="291" r:id="rId29"/>
    <p:sldId id="292" r:id="rId30"/>
    <p:sldId id="293" r:id="rId31"/>
    <p:sldId id="294" r:id="rId32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87783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6076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7.xml"/><Relationship Id="rId3" Type="http://schemas.openxmlformats.org/officeDocument/2006/relationships/oleObject" Target="../embeddings/oleObject1.bin"/><Relationship Id="rId7" Type="http://schemas.openxmlformats.org/officeDocument/2006/relationships/slide" Target="slide25.xml"/><Relationship Id="rId12" Type="http://schemas.openxmlformats.org/officeDocument/2006/relationships/slide" Target="slide21.xml"/><Relationship Id="rId1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0.xml"/><Relationship Id="rId1" Type="http://schemas.openxmlformats.org/officeDocument/2006/relationships/vmlDrawing" Target="../drawings/vmlDrawing1.vml"/><Relationship Id="rId6" Type="http://schemas.openxmlformats.org/officeDocument/2006/relationships/slide" Target="slide26.xml"/><Relationship Id="rId11" Type="http://schemas.openxmlformats.org/officeDocument/2006/relationships/slide" Target="slide17.xml"/><Relationship Id="rId5" Type="http://schemas.openxmlformats.org/officeDocument/2006/relationships/image" Target="../media/image2.emf"/><Relationship Id="rId15" Type="http://schemas.openxmlformats.org/officeDocument/2006/relationships/slide" Target="slide29.xml"/><Relationship Id="rId10" Type="http://schemas.openxmlformats.org/officeDocument/2006/relationships/slide" Target="slide13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8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16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Mocniny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4175" y="260648"/>
          <a:ext cx="8672513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7" name="Dokument" r:id="rId4" imgW="8673016" imgH="6416635" progId="Word.Document.12">
                  <p:embed/>
                </p:oleObj>
              </mc:Choice>
              <mc:Fallback>
                <p:oleObj name="Dokument" r:id="rId4" imgW="8673016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260648"/>
                        <a:ext cx="8672513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212976"/>
            <a:ext cx="8496944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94118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Zlomek v čitateli lze krátit, obě mocniny budou mít stejný základ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244408" y="2348880"/>
            <a:ext cx="43204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4175" y="260648"/>
          <a:ext cx="8672513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1" name="Dokument" r:id="rId4" imgW="8673016" imgH="6416635" progId="Word.Document.12">
                  <p:embed/>
                </p:oleObj>
              </mc:Choice>
              <mc:Fallback>
                <p:oleObj name="Dokument" r:id="rId4" imgW="8673016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260648"/>
                        <a:ext cx="8672513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373216"/>
            <a:ext cx="84969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587727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Při dělení mocnin se exponenty odčítají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644008" y="3284984"/>
            <a:ext cx="331236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4175" y="260648"/>
          <a:ext cx="8672513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5" name="Dokument" r:id="rId4" imgW="8673016" imgH="6416635" progId="Word.Document.12">
                  <p:embed/>
                </p:oleObj>
              </mc:Choice>
              <mc:Fallback>
                <p:oleObj name="Dokument" r:id="rId4" imgW="8673016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260648"/>
                        <a:ext cx="8672513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373216"/>
            <a:ext cx="84969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587727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vyčíslení záporné mocniny je výsledkem hodnota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460432" y="3356992"/>
            <a:ext cx="36004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51520" y="332656"/>
          <a:ext cx="9144000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4" name="Dokument" r:id="rId4" imgW="9144000" imgH="6321245" progId="Word.Document.12">
                  <p:embed/>
                </p:oleObj>
              </mc:Choice>
              <mc:Fallback>
                <p:oleObj name="Dokument" r:id="rId4" imgW="9144000" imgH="6321245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32656"/>
                        <a:ext cx="9144000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564904"/>
            <a:ext cx="8280920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328498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Desetinný základ první mocniny vyjádříme zlomkem, vypočteme součin v závorce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5580112" y="917104"/>
            <a:ext cx="345638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51520" y="332656"/>
          <a:ext cx="9144000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59" name="Dokument" r:id="rId4" imgW="9144000" imgH="6321245" progId="Word.Document.12">
                  <p:embed/>
                </p:oleObj>
              </mc:Choice>
              <mc:Fallback>
                <p:oleObj name="Dokument" r:id="rId4" imgW="9144000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32656"/>
                        <a:ext cx="9144000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420888"/>
            <a:ext cx="8280920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371703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Odstraníme záporné mocniny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5301208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5436096" y="4581128"/>
            <a:ext cx="345638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51520" y="332656"/>
          <a:ext cx="9144000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Dokument" r:id="rId4" imgW="9144000" imgH="6321245" progId="Word.Document.12">
                  <p:embed/>
                </p:oleObj>
              </mc:Choice>
              <mc:Fallback>
                <p:oleObj name="Dokument" r:id="rId4" imgW="9144000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32656"/>
                        <a:ext cx="9144000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429000"/>
            <a:ext cx="6768752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443711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Vyčíslíme hodnoty mocnin a sečteme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5301208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3779912" y="2276872"/>
            <a:ext cx="5040560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51520" y="332656"/>
          <a:ext cx="9144000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Dokument" r:id="rId4" imgW="9144000" imgH="6321245" progId="Word.Document.12">
                  <p:embed/>
                </p:oleObj>
              </mc:Choice>
              <mc:Fallback>
                <p:oleObj name="Dokument" r:id="rId4" imgW="9144000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32656"/>
                        <a:ext cx="9144000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429000"/>
            <a:ext cx="6768752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443711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Máme výsledek příkladu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5301208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8028384" y="4077072"/>
            <a:ext cx="720080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9830" y="487363"/>
          <a:ext cx="8502650" cy="623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Dokument" r:id="rId4" imgW="8650314" imgH="6332764" progId="Word.Document.12">
                  <p:embed/>
                </p:oleObj>
              </mc:Choice>
              <mc:Fallback>
                <p:oleObj name="Dokument" r:id="rId4" imgW="8650314" imgH="6332764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830" y="487363"/>
                        <a:ext cx="8502650" cy="6234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2852936"/>
            <a:ext cx="903649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149080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Nahradíme-li desetinné číslo celým, bude lépe vidět, co lze krátit 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004048" y="1124744"/>
            <a:ext cx="345638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9830" y="487363"/>
          <a:ext cx="8502650" cy="623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Dokument" r:id="rId4" imgW="8650314" imgH="6332764" progId="Word.Document.12">
                  <p:embed/>
                </p:oleObj>
              </mc:Choice>
              <mc:Fallback>
                <p:oleObj name="Dokument" r:id="rId4" imgW="865031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830" y="487363"/>
                        <a:ext cx="8502650" cy="6234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2852936"/>
            <a:ext cx="903649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149080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Krátíme 27 a 9 , dále mocniny desítky u nich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300192" y="5013176"/>
            <a:ext cx="216024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9830" y="487363"/>
          <a:ext cx="8502650" cy="623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Dokument" r:id="rId4" imgW="8650314" imgH="6332764" progId="Word.Document.12">
                  <p:embed/>
                </p:oleObj>
              </mc:Choice>
              <mc:Fallback>
                <p:oleObj name="Dokument" r:id="rId4" imgW="865031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830" y="487363"/>
                        <a:ext cx="8502650" cy="6234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5013176"/>
            <a:ext cx="90364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5445224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Zbývá vynásobit, případně upravit zápis výsledku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923928" y="3140968"/>
            <a:ext cx="439248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Mocniny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16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VY_32_INOVACE_1_1_16_KUP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17.8.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9830" y="487363"/>
          <a:ext cx="8502650" cy="623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Dokument" r:id="rId4" imgW="8650314" imgH="6332764" progId="Word.Document.12">
                  <p:embed/>
                </p:oleObj>
              </mc:Choice>
              <mc:Fallback>
                <p:oleObj name="Dokument" r:id="rId4" imgW="865031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830" y="487363"/>
                        <a:ext cx="8502650" cy="6234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244408" y="62068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5013176"/>
            <a:ext cx="90364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5445224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výsledek 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316416" y="3356992"/>
            <a:ext cx="64807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49238" y="261938"/>
          <a:ext cx="8836025" cy="579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Dokument" r:id="rId4" imgW="9718045" imgH="6368760" progId="Word.Document.12">
                  <p:embed/>
                </p:oleObj>
              </mc:Choice>
              <mc:Fallback>
                <p:oleObj name="Dokument" r:id="rId4" imgW="9718045" imgH="6368760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261938"/>
                        <a:ext cx="8836025" cy="579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708920"/>
            <a:ext cx="8892480" cy="3717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3501007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2700 napíšeme jako celé číslo a mocninu čísla 10, jmenovatele umocníme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572000" y="620688"/>
            <a:ext cx="345638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49238" y="261938"/>
          <a:ext cx="8836025" cy="579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Dokument" r:id="rId4" imgW="9718045" imgH="6368760" progId="Word.Document.12">
                  <p:embed/>
                </p:oleObj>
              </mc:Choice>
              <mc:Fallback>
                <p:oleObj name="Dokument" r:id="rId4" imgW="9718045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261938"/>
                        <a:ext cx="8836025" cy="579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861048"/>
            <a:ext cx="8892480" cy="256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5733256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0,009 napíšeme jako celé číslo a mocninu čísla 10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07696" y="2564904"/>
            <a:ext cx="273630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49238" y="261938"/>
          <a:ext cx="8836025" cy="579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Dokument" r:id="rId4" imgW="9718045" imgH="6368760" progId="Word.Document.12">
                  <p:embed/>
                </p:oleObj>
              </mc:Choice>
              <mc:Fallback>
                <p:oleObj name="Dokument" r:id="rId4" imgW="9718045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261938"/>
                        <a:ext cx="8836025" cy="579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355976" y="3717032"/>
            <a:ext cx="4788024" cy="270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5733256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Krátíme celá čísla i mocniny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07696" y="2564904"/>
            <a:ext cx="273630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49238" y="261938"/>
          <a:ext cx="8836025" cy="579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Dokument" r:id="rId4" imgW="9718045" imgH="6368760" progId="Word.Document.12">
                  <p:embed/>
                </p:oleObj>
              </mc:Choice>
              <mc:Fallback>
                <p:oleObj name="Dokument" r:id="rId4" imgW="9718045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261938"/>
                        <a:ext cx="8836025" cy="579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487816" y="2852936"/>
            <a:ext cx="165618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Po vynásobení  ještě můžeme zapsat výsledek jako desetinné číslo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668344" y="2348880"/>
            <a:ext cx="13681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15913" y="354013"/>
          <a:ext cx="8891587" cy="673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3" name="Dokument" r:id="rId4" imgW="8891355" imgH="6738993" progId="Word.Document.12">
                  <p:embed/>
                </p:oleObj>
              </mc:Choice>
              <mc:Fallback>
                <p:oleObj name="Dokument" r:id="rId4" imgW="8891355" imgH="673899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54013"/>
                        <a:ext cx="8891587" cy="673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8460209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347864" y="4581128"/>
            <a:ext cx="5796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23528" y="260648"/>
          <a:ext cx="8666162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Dokument" r:id="rId4" imgW="8666170" imgH="6309007" progId="Word.Document.12">
                  <p:embed/>
                </p:oleObj>
              </mc:Choice>
              <mc:Fallback>
                <p:oleObj name="Dokument" r:id="rId4" imgW="8666170" imgH="6309007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666162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96875" y="260648"/>
          <a:ext cx="8659813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Dokument" r:id="rId4" imgW="8659683" imgH="6345003" progId="Word.Document.12">
                  <p:embed/>
                </p:oleObj>
              </mc:Choice>
              <mc:Fallback>
                <p:oleObj name="Dokument" r:id="rId4" imgW="8659683" imgH="6345003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60648"/>
                        <a:ext cx="8659813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8545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84175" y="390525"/>
          <a:ext cx="8637588" cy="626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6" name="Dokument" r:id="rId4" imgW="8637341" imgH="6261852" progId="Word.Document.12">
                  <p:embed/>
                </p:oleObj>
              </mc:Choice>
              <mc:Fallback>
                <p:oleObj name="Dokument" r:id="rId4" imgW="8637341" imgH="6261852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390525"/>
                        <a:ext cx="8637588" cy="6261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8545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683568" y="601612"/>
          <a:ext cx="8647113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kument" r:id="rId4" imgW="8647792" imgH="6428153" progId="Word.Document.12">
                  <p:embed/>
                </p:oleObj>
              </mc:Choice>
              <mc:Fallback>
                <p:oleObj name="Dokument" r:id="rId4" imgW="8647792" imgH="6428153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01612"/>
                        <a:ext cx="8647113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1650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14096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22108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30120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251521" y="62068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251520" y="177281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251520" y="306896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251521" y="41490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251520" y="530120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28054" y="260648"/>
          <a:ext cx="8680450" cy="624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0" name="Dokument" r:id="rId4" imgW="8680584" imgH="6249614" progId="Word.Document.12">
                  <p:embed/>
                </p:oleObj>
              </mc:Choice>
              <mc:Fallback>
                <p:oleObj name="Dokument" r:id="rId4" imgW="8680584" imgH="6249614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054" y="260648"/>
                        <a:ext cx="8680450" cy="6249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54890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85774" y="260648"/>
          <a:ext cx="8694738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Dokument" r:id="rId4" imgW="8694638" imgH="6380639" progId="Word.Document.12">
                  <p:embed/>
                </p:oleObj>
              </mc:Choice>
              <mc:Fallback>
                <p:oleObj name="Dokument" r:id="rId4" imgW="8694638" imgH="6380639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4" y="260648"/>
                        <a:ext cx="8694738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366713"/>
          <a:ext cx="8656638" cy="627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kument" r:id="rId4" imgW="8657161" imgH="6273371" progId="Word.Document.12">
                  <p:embed/>
                </p:oleObj>
              </mc:Choice>
              <mc:Fallback>
                <p:oleObj name="Dokument" r:id="rId4" imgW="8657161" imgH="6273371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66713"/>
                        <a:ext cx="8656638" cy="627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1772816"/>
            <a:ext cx="813690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umocníme mocniny v závorkách – exponenty se násobí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366713"/>
          <a:ext cx="8656638" cy="627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1" name="Dokument" r:id="rId4" imgW="8657161" imgH="6273371" progId="Word.Document.12">
                  <p:embed/>
                </p:oleObj>
              </mc:Choice>
              <mc:Fallback>
                <p:oleObj name="Dokument" r:id="rId4" imgW="8657161" imgH="62733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66713"/>
                        <a:ext cx="8656638" cy="627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996952"/>
            <a:ext cx="8136904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Budeme násobit mocniny o stejném základu – exponenty sečteme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99992" y="1700808"/>
            <a:ext cx="43924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366713"/>
          <a:ext cx="8656638" cy="627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5" name="Dokument" r:id="rId4" imgW="8657161" imgH="6273371" progId="Word.Document.12">
                  <p:embed/>
                </p:oleObj>
              </mc:Choice>
              <mc:Fallback>
                <p:oleObj name="Dokument" r:id="rId4" imgW="8657161" imgH="62733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66713"/>
                        <a:ext cx="8656638" cy="627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996952"/>
            <a:ext cx="8136904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Získanou mocninu vypočteme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1916832"/>
            <a:ext cx="18722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366713"/>
          <a:ext cx="8656638" cy="627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39" name="Dokument" r:id="rId4" imgW="8657161" imgH="6273371" progId="Word.Document.12">
                  <p:embed/>
                </p:oleObj>
              </mc:Choice>
              <mc:Fallback>
                <p:oleObj name="Dokument" r:id="rId4" imgW="8657161" imgH="62733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66713"/>
                        <a:ext cx="8656638" cy="627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996952"/>
            <a:ext cx="8136904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hodnota 1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660232" y="4365104"/>
            <a:ext cx="18722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4175" y="260648"/>
          <a:ext cx="8672513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Dokument" r:id="rId4" imgW="8673016" imgH="6416635" progId="Word.Document.12">
                  <p:embed/>
                </p:oleObj>
              </mc:Choice>
              <mc:Fallback>
                <p:oleObj name="Dokument" r:id="rId4" imgW="8673016" imgH="6416635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260648"/>
                        <a:ext cx="8672513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212976"/>
            <a:ext cx="8496944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94118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se zbavíme záporných mocnin – převedeme do čitatele a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283968" y="332656"/>
            <a:ext cx="3888432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4175" y="260648"/>
          <a:ext cx="8672513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3" name="Dokument" r:id="rId4" imgW="8673016" imgH="6416635" progId="Word.Document.12">
                  <p:embed/>
                </p:oleObj>
              </mc:Choice>
              <mc:Fallback>
                <p:oleObj name="Dokument" r:id="rId4" imgW="8673016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260648"/>
                        <a:ext cx="8672513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212976"/>
            <a:ext cx="8496944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94118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Desetinné číslo vyjádříme zlomkem a zlomky v čitateli odečteme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16216" y="332656"/>
            <a:ext cx="165618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287</Words>
  <Application>Microsoft Office PowerPoint</Application>
  <PresentationFormat>Předvádění na obrazovce (4:3)</PresentationFormat>
  <Paragraphs>110</Paragraphs>
  <Slides>31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6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105</cp:revision>
  <dcterms:created xsi:type="dcterms:W3CDTF">2013-03-31T20:11:56Z</dcterms:created>
  <dcterms:modified xsi:type="dcterms:W3CDTF">2014-06-15T17:45:45Z</dcterms:modified>
</cp:coreProperties>
</file>