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415" r:id="rId6"/>
    <p:sldId id="416" r:id="rId7"/>
    <p:sldId id="417" r:id="rId8"/>
    <p:sldId id="418" r:id="rId9"/>
    <p:sldId id="394" r:id="rId10"/>
    <p:sldId id="419" r:id="rId11"/>
    <p:sldId id="420" r:id="rId12"/>
    <p:sldId id="421" r:id="rId13"/>
    <p:sldId id="422" r:id="rId14"/>
    <p:sldId id="345" r:id="rId15"/>
    <p:sldId id="423" r:id="rId16"/>
    <p:sldId id="424" r:id="rId17"/>
    <p:sldId id="425" r:id="rId18"/>
    <p:sldId id="426" r:id="rId19"/>
    <p:sldId id="285" r:id="rId20"/>
    <p:sldId id="427" r:id="rId21"/>
    <p:sldId id="428" r:id="rId22"/>
    <p:sldId id="429" r:id="rId23"/>
    <p:sldId id="259" r:id="rId24"/>
    <p:sldId id="260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7060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25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181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5338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6655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90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6.xml"/><Relationship Id="rId3" Type="http://schemas.openxmlformats.org/officeDocument/2006/relationships/oleObject" Target="../embeddings/oleObject1.bin"/><Relationship Id="rId7" Type="http://schemas.openxmlformats.org/officeDocument/2006/relationships/slide" Target="slide23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4.xml"/><Relationship Id="rId11" Type="http://schemas.openxmlformats.org/officeDocument/2006/relationships/slide" Target="slide19.xml"/><Relationship Id="rId5" Type="http://schemas.openxmlformats.org/officeDocument/2006/relationships/image" Target="../media/image2.emf"/><Relationship Id="rId15" Type="http://schemas.openxmlformats.org/officeDocument/2006/relationships/slide" Target="slide28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6.docx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17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Mocniny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71438" y="332656"/>
          <a:ext cx="8905875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3" name="Dokument" r:id="rId4" imgW="10524158" imgH="6225856" progId="Word.Document.12">
                  <p:embed/>
                </p:oleObj>
              </mc:Choice>
              <mc:Fallback>
                <p:oleObj name="Dokument" r:id="rId4" imgW="10524158" imgH="62258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332656"/>
                        <a:ext cx="8905875" cy="527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573016"/>
            <a:ext cx="82809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součin mocnin v čitateli – sečteme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652120" y="1556792"/>
            <a:ext cx="33123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71438" y="332656"/>
          <a:ext cx="8905875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67" name="Dokument" r:id="rId4" imgW="10524158" imgH="6225856" progId="Word.Document.12">
                  <p:embed/>
                </p:oleObj>
              </mc:Choice>
              <mc:Fallback>
                <p:oleObj name="Dokument" r:id="rId4" imgW="10524158" imgH="62258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332656"/>
                        <a:ext cx="8905875" cy="527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573016"/>
            <a:ext cx="82809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zápornou mocninu, násobíme kladnou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1556792"/>
            <a:ext cx="21602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71438" y="332656"/>
          <a:ext cx="8905875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1" name="Dokument" r:id="rId4" imgW="10524158" imgH="6225856" progId="Word.Document.12">
                  <p:embed/>
                </p:oleObj>
              </mc:Choice>
              <mc:Fallback>
                <p:oleObj name="Dokument" r:id="rId4" imgW="10524158" imgH="62258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332656"/>
                        <a:ext cx="8905875" cy="527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573016"/>
            <a:ext cx="82809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Vynásobíme mocniny – sečteme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1628800"/>
            <a:ext cx="6835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71438" y="332656"/>
          <a:ext cx="8905875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5" name="Dokument" r:id="rId4" imgW="10524158" imgH="6225856" progId="Word.Document.12">
                  <p:embed/>
                </p:oleObj>
              </mc:Choice>
              <mc:Fallback>
                <p:oleObj name="Dokument" r:id="rId4" imgW="10524158" imgH="622585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332656"/>
                        <a:ext cx="8905875" cy="527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573016"/>
            <a:ext cx="82809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je ve tvaru mocniny dvojky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81128"/>
            <a:ext cx="6835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42342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4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2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060848"/>
            <a:ext cx="8208912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Vynásobíme mocniny se základem 2, základ 8 napíšeme jako mocninu čísla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27984" y="5121424"/>
            <a:ext cx="4104456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42342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39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2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356992"/>
            <a:ext cx="820891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65313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Umocníme mocninu v závorce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27984" y="5121424"/>
            <a:ext cx="4104456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42342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3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2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437112"/>
            <a:ext cx="820891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15719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Sečteme, jde o dvě stejná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364088" y="3212976"/>
            <a:ext cx="302433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42342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7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2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437112"/>
            <a:ext cx="820891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Lze znovu násobit mocniny se základem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7200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42342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1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2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093296"/>
            <a:ext cx="82089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616530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Výsledek je ve tvaru mocniny se základem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7200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53454" y="332656"/>
          <a:ext cx="8655050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Dokument" r:id="rId4" imgW="8654638" imgH="6309007" progId="Word.Document.12">
                  <p:embed/>
                </p:oleObj>
              </mc:Choice>
              <mc:Fallback>
                <p:oleObj name="Dokument" r:id="rId4" imgW="8654638" imgH="630900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454" y="332656"/>
                        <a:ext cx="8655050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348880"/>
            <a:ext cx="7848872" cy="4437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Zlomek přepíšeme na tvar mocniny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908720"/>
            <a:ext cx="38164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Mocniny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17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VY_32_INOVACE_1_1_17_KUP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18.8.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53454" y="332656"/>
          <a:ext cx="8655050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5" name="Dokument" r:id="rId4" imgW="8654638" imgH="6309007" progId="Word.Document.12">
                  <p:embed/>
                </p:oleObj>
              </mc:Choice>
              <mc:Fallback>
                <p:oleObj name="Dokument" r:id="rId4" imgW="8654638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454" y="332656"/>
                        <a:ext cx="8655050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492896"/>
            <a:ext cx="7848872" cy="4293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Ve zlomku lze krátit číslem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4725144"/>
            <a:ext cx="20162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53454" y="332656"/>
          <a:ext cx="8655050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59" name="Dokument" r:id="rId4" imgW="8654638" imgH="6309007" progId="Word.Document.12">
                  <p:embed/>
                </p:oleObj>
              </mc:Choice>
              <mc:Fallback>
                <p:oleObj name="Dokument" r:id="rId4" imgW="8654638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454" y="332656"/>
                        <a:ext cx="8655050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717032"/>
            <a:ext cx="7848872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Mocniny násobíme – sečteme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2708920"/>
            <a:ext cx="20162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53454" y="332656"/>
          <a:ext cx="8655050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3" name="Dokument" r:id="rId4" imgW="8654638" imgH="6309007" progId="Word.Document.12">
                  <p:embed/>
                </p:oleObj>
              </mc:Choice>
              <mc:Fallback>
                <p:oleObj name="Dokument" r:id="rId4" imgW="8654638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454" y="332656"/>
                        <a:ext cx="8655050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717032"/>
            <a:ext cx="7848872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Výsledek je ve tvaru mocniny celého čísla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5085184"/>
            <a:ext cx="20162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63538" y="388938"/>
          <a:ext cx="8891587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Dokument" r:id="rId4" imgW="8891355" imgH="6738993" progId="Word.Document.12">
                  <p:embed/>
                </p:oleObj>
              </mc:Choice>
              <mc:Fallback>
                <p:oleObj name="Dokument" r:id="rId4" imgW="8891355" imgH="673899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388938"/>
                        <a:ext cx="8891587" cy="673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26010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59221" y="188640"/>
          <a:ext cx="8677275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Dokument" r:id="rId4" imgW="8678061" imgH="6332764" progId="Word.Document.12">
                  <p:embed/>
                </p:oleObj>
              </mc:Choice>
              <mc:Fallback>
                <p:oleObj name="Dokument" r:id="rId4" imgW="8678061" imgH="6332764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221" y="188640"/>
                        <a:ext cx="8677275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86358" y="342900"/>
          <a:ext cx="8666162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342900"/>
                        <a:ext cx="8666162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19112" y="260648"/>
          <a:ext cx="8661400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Dokument" r:id="rId4" imgW="8661845" imgH="6404396" progId="Word.Document.12">
                  <p:embed/>
                </p:oleObj>
              </mc:Choice>
              <mc:Fallback>
                <p:oleObj name="Dokument" r:id="rId4" imgW="8661845" imgH="6404396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2" y="260648"/>
                        <a:ext cx="8661400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83693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14325" y="260648"/>
          <a:ext cx="8716963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Dokument" r:id="rId4" imgW="8716259" imgH="6309007" progId="Word.Document.12">
                  <p:embed/>
                </p:oleObj>
              </mc:Choice>
              <mc:Fallback>
                <p:oleObj name="Dokument" r:id="rId4" imgW="8716259" imgH="6309007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60648"/>
                        <a:ext cx="8716963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899592" y="692696"/>
          <a:ext cx="8694738" cy="633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4" imgW="8694638" imgH="6332764" progId="Word.Document.12">
                  <p:embed/>
                </p:oleObj>
              </mc:Choice>
              <mc:Fallback>
                <p:oleObj name="Dokument" r:id="rId4" imgW="8694638" imgH="6332764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692696"/>
                        <a:ext cx="8694738" cy="633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3488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10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2768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6467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Dokument" r:id="rId5" imgW="8682746" imgH="6356881" progId="Word.Document.12">
                  <p:embed/>
                </p:oleObj>
              </mc:Choice>
              <mc:Fallback>
                <p:oleObj name="Dokument" r:id="rId5" imgW="8682746" imgH="6356881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7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564904"/>
            <a:ext cx="8136904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Číslo 3200 převedeme do stejného tvaru jako dvě zbývající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476672"/>
            <a:ext cx="388843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6467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7" name="Dokument" r:id="rId5" imgW="8682746" imgH="6356881" progId="Word.Document.12">
                  <p:embed/>
                </p:oleObj>
              </mc:Choice>
              <mc:Fallback>
                <p:oleObj name="Dokument" r:id="rId5" imgW="8682746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7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564904"/>
            <a:ext cx="8136904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Krátíme čísla i mocniny desítky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572000" y="4437112"/>
            <a:ext cx="388843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6467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1" name="Dokument" r:id="rId5" imgW="8682746" imgH="6356881" progId="Word.Document.12">
                  <p:embed/>
                </p:oleObj>
              </mc:Choice>
              <mc:Fallback>
                <p:oleObj name="Dokument" r:id="rId5" imgW="8682746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7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13690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861048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Vynásobíme čísla a mocniny v závorce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652120" y="2348880"/>
            <a:ext cx="38884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6467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5" name="Dokument" r:id="rId5" imgW="8682746" imgH="6356881" progId="Word.Document.12">
                  <p:embed/>
                </p:oleObj>
              </mc:Choice>
              <mc:Fallback>
                <p:oleObj name="Dokument" r:id="rId5" imgW="8682746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7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573016"/>
            <a:ext cx="8136904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15719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Umocníme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940152" y="5661248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6467" y="332656"/>
          <a:ext cx="8682037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19" name="Dokument" r:id="rId5" imgW="8682746" imgH="6356881" progId="Word.Document.12">
                  <p:embed/>
                </p:oleObj>
              </mc:Choice>
              <mc:Fallback>
                <p:oleObj name="Dokument" r:id="rId5" imgW="8682746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7" y="332656"/>
                        <a:ext cx="8682037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869160"/>
            <a:ext cx="813690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15719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Výsledek můžeme zapsat jako desetinné číslo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940152" y="5661248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71438" y="332656"/>
          <a:ext cx="8905875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8" name="Dokument" r:id="rId4" imgW="10524158" imgH="6225856" progId="Word.Document.12">
                  <p:embed/>
                </p:oleObj>
              </mc:Choice>
              <mc:Fallback>
                <p:oleObj name="Dokument" r:id="rId4" imgW="10524158" imgH="6225856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332656"/>
                        <a:ext cx="8905875" cy="5272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573016"/>
            <a:ext cx="82809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1024 a 8 zapíšeme jako mocninu se základem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987824" y="1556792"/>
            <a:ext cx="60486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250</Words>
  <Application>Microsoft Office PowerPoint</Application>
  <PresentationFormat>Předvádění na obrazovce (4:3)</PresentationFormat>
  <Paragraphs>106</Paragraphs>
  <Slides>28</Slides>
  <Notes>6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129</cp:revision>
  <dcterms:created xsi:type="dcterms:W3CDTF">2013-03-31T20:11:56Z</dcterms:created>
  <dcterms:modified xsi:type="dcterms:W3CDTF">2014-06-15T17:46:34Z</dcterms:modified>
</cp:coreProperties>
</file>