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258" r:id="rId3"/>
    <p:sldId id="263" r:id="rId4"/>
    <p:sldId id="262" r:id="rId5"/>
    <p:sldId id="430" r:id="rId6"/>
    <p:sldId id="431" r:id="rId7"/>
    <p:sldId id="394" r:id="rId8"/>
    <p:sldId id="432" r:id="rId9"/>
    <p:sldId id="433" r:id="rId10"/>
    <p:sldId id="434" r:id="rId11"/>
    <p:sldId id="435" r:id="rId12"/>
    <p:sldId id="345" r:id="rId13"/>
    <p:sldId id="436" r:id="rId14"/>
    <p:sldId id="437" r:id="rId15"/>
    <p:sldId id="438" r:id="rId16"/>
    <p:sldId id="439" r:id="rId17"/>
    <p:sldId id="440" r:id="rId18"/>
    <p:sldId id="285" r:id="rId19"/>
    <p:sldId id="441" r:id="rId20"/>
    <p:sldId id="442" r:id="rId21"/>
    <p:sldId id="443" r:id="rId22"/>
    <p:sldId id="444" r:id="rId23"/>
    <p:sldId id="259" r:id="rId24"/>
    <p:sldId id="260" r:id="rId25"/>
    <p:sldId id="290" r:id="rId26"/>
    <p:sldId id="291" r:id="rId27"/>
    <p:sldId id="292" r:id="rId28"/>
    <p:sldId id="293" r:id="rId29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93" autoAdjust="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965595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53411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444336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29218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9047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14.emf"/><Relationship Id="rId4" Type="http://schemas.openxmlformats.org/officeDocument/2006/relationships/package" Target="../embeddings/Documento_do_Microsoft_Word22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15.emf"/><Relationship Id="rId4" Type="http://schemas.openxmlformats.org/officeDocument/2006/relationships/package" Target="../embeddings/Documento_do_Microsoft_Word23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16.emf"/><Relationship Id="rId4" Type="http://schemas.openxmlformats.org/officeDocument/2006/relationships/package" Target="../embeddings/Documento_do_Microsoft_Word24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17.emf"/><Relationship Id="rId4" Type="http://schemas.openxmlformats.org/officeDocument/2006/relationships/package" Target="../embeddings/Documento_do_Microsoft_Word25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26.xml"/><Relationship Id="rId3" Type="http://schemas.openxmlformats.org/officeDocument/2006/relationships/oleObject" Target="../embeddings/oleObject1.bin"/><Relationship Id="rId7" Type="http://schemas.openxmlformats.org/officeDocument/2006/relationships/slide" Target="slide23.xml"/><Relationship Id="rId12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24.xml"/><Relationship Id="rId11" Type="http://schemas.openxmlformats.org/officeDocument/2006/relationships/slide" Target="slide18.xml"/><Relationship Id="rId5" Type="http://schemas.openxmlformats.org/officeDocument/2006/relationships/image" Target="../media/image2.emf"/><Relationship Id="rId15" Type="http://schemas.openxmlformats.org/officeDocument/2006/relationships/slide" Target="slide28.xml"/><Relationship Id="rId10" Type="http://schemas.openxmlformats.org/officeDocument/2006/relationships/slide" Target="slide12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7.xml"/><Relationship Id="rId14" Type="http://schemas.openxmlformats.org/officeDocument/2006/relationships/slide" Target="slide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package" Target="../embeddings/Documento_do_Microsoft_Word2.docx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emf"/><Relationship Id="rId5" Type="http://schemas.openxmlformats.org/officeDocument/2006/relationships/package" Target="../embeddings/Documento_do_Microsoft_Word3.docx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emf"/><Relationship Id="rId5" Type="http://schemas.openxmlformats.org/officeDocument/2006/relationships/package" Target="../embeddings/Documento_do_Microsoft_Word4.docx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ČÍSELNÉ OBORY</a:t>
            </a: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18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Odmocniny I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79425" y="612725"/>
          <a:ext cx="8701087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171" name="Dokument" r:id="rId4" imgW="8701845" imgH="6415915" progId="Word.Document.12">
                  <p:embed/>
                </p:oleObj>
              </mc:Choice>
              <mc:Fallback>
                <p:oleObj name="Dokument" r:id="rId4" imgW="8701845" imgH="641591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25" y="612725"/>
                        <a:ext cx="8701087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72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3933056"/>
            <a:ext cx="8280920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4437112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Vzniklé členy zbývá jen sečíst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868144" y="2924944"/>
            <a:ext cx="230425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79425" y="612725"/>
          <a:ext cx="8701087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195" name="Dokument" r:id="rId4" imgW="8701845" imgH="6415915" progId="Word.Document.12">
                  <p:embed/>
                </p:oleObj>
              </mc:Choice>
              <mc:Fallback>
                <p:oleObj name="Dokument" r:id="rId4" imgW="8701845" imgH="641591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25" y="612725"/>
                        <a:ext cx="8701087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72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3933056"/>
            <a:ext cx="8280920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4437112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Příklad je upraven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372200" y="4941168"/>
            <a:ext cx="230425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451866" y="390525"/>
          <a:ext cx="8656638" cy="632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95" name="Dokument" r:id="rId4" imgW="8657161" imgH="6321245" progId="Word.Document.12">
                  <p:embed/>
                </p:oleObj>
              </mc:Choice>
              <mc:Fallback>
                <p:oleObj name="Dokument" r:id="rId4" imgW="8657161" imgH="6321245" progId="Word.Document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866" y="390525"/>
                        <a:ext cx="8656638" cy="6321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2204864"/>
            <a:ext cx="8748464" cy="4320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4005064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Nejdříve usměrníme zlomky, vhodně je rozšíříme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067944" y="1116360"/>
            <a:ext cx="4536504" cy="1736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451866" y="390525"/>
          <a:ext cx="8656638" cy="632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19" name="Dokument" r:id="rId4" imgW="8657161" imgH="6321245" progId="Word.Document.12">
                  <p:embed/>
                </p:oleObj>
              </mc:Choice>
              <mc:Fallback>
                <p:oleObj name="Dokument" r:id="rId4" imgW="8657161" imgH="632124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866" y="390525"/>
                        <a:ext cx="8656638" cy="6321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2204864"/>
            <a:ext cx="8748464" cy="4320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4005064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Pokud roznásobíme, zbavíme se mocnin ve jmenovateli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607496" y="4869160"/>
            <a:ext cx="4536504" cy="1736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451866" y="390525"/>
          <a:ext cx="8656638" cy="632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43" name="Dokument" r:id="rId4" imgW="8657161" imgH="6321245" progId="Word.Document.12">
                  <p:embed/>
                </p:oleObj>
              </mc:Choice>
              <mc:Fallback>
                <p:oleObj name="Dokument" r:id="rId4" imgW="8657161" imgH="632124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866" y="390525"/>
                        <a:ext cx="8656638" cy="6321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4221088"/>
            <a:ext cx="8748464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4509120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V prvním zlomku krátíme číslem 3, ve druhém jmenovatelem, šestkou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5292080" y="2708920"/>
            <a:ext cx="3347864" cy="1736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451866" y="390525"/>
          <a:ext cx="8656638" cy="632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267" name="Dokument" r:id="rId4" imgW="8657161" imgH="6321245" progId="Word.Document.12">
                  <p:embed/>
                </p:oleObj>
              </mc:Choice>
              <mc:Fallback>
                <p:oleObj name="Dokument" r:id="rId4" imgW="8657161" imgH="632124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866" y="390525"/>
                        <a:ext cx="8656638" cy="6321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4221088"/>
            <a:ext cx="8748464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4509120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V prvním zlomku krátíme číslem 3, ve druhém jmenovatelem, šestkou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5508104" y="5373216"/>
            <a:ext cx="2808312" cy="13045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451866" y="390525"/>
          <a:ext cx="8656638" cy="632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291" name="Dokument" r:id="rId4" imgW="8657161" imgH="6321245" progId="Word.Document.12">
                  <p:embed/>
                </p:oleObj>
              </mc:Choice>
              <mc:Fallback>
                <p:oleObj name="Dokument" r:id="rId4" imgW="8657161" imgH="632124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866" y="390525"/>
                        <a:ext cx="8656638" cy="6321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5373216"/>
            <a:ext cx="874846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5805264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Odstraníme závorku a sečteme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788024" y="4581128"/>
            <a:ext cx="352839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451866" y="390525"/>
          <a:ext cx="8656638" cy="632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315" name="Dokument" r:id="rId4" imgW="8657161" imgH="6321245" progId="Word.Document.12">
                  <p:embed/>
                </p:oleObj>
              </mc:Choice>
              <mc:Fallback>
                <p:oleObj name="Dokument" r:id="rId4" imgW="8657161" imgH="632124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866" y="390525"/>
                        <a:ext cx="8656638" cy="6321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5373216"/>
            <a:ext cx="874846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5805264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Výsledkem je celé číslo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948264" y="5661248"/>
            <a:ext cx="165618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648964" y="414164"/>
          <a:ext cx="8891588" cy="639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1" name="Dokument" r:id="rId4" imgW="8891355" imgH="6399899" progId="Word.Document.12">
                  <p:embed/>
                </p:oleObj>
              </mc:Choice>
              <mc:Fallback>
                <p:oleObj name="Dokument" r:id="rId4" imgW="8891355" imgH="6399899" progId="Word.Document.12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964" y="414164"/>
                        <a:ext cx="8891588" cy="6399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2420888"/>
            <a:ext cx="8352928" cy="436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512" y="4077072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Umocníme s využitím vzorce pro druhou mocninu součtu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436096" y="1988840"/>
            <a:ext cx="252028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316416" y="1916832"/>
            <a:ext cx="6480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648964" y="414164"/>
          <a:ext cx="8891588" cy="639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39" name="Dokument" r:id="rId4" imgW="8891355" imgH="6399899" progId="Word.Document.12">
                  <p:embed/>
                </p:oleObj>
              </mc:Choice>
              <mc:Fallback>
                <p:oleObj name="Dokument" r:id="rId4" imgW="8891355" imgH="639989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964" y="414164"/>
                        <a:ext cx="8891588" cy="6399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4293096"/>
            <a:ext cx="8352928" cy="2492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512" y="5663728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Některé členy sečteme, pod odmocninou roznásobíme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80312" y="5085184"/>
            <a:ext cx="108012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316416" y="1916832"/>
            <a:ext cx="6480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SMA_ČÍSELNÉ OBORY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Odmocniny 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18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VY_32_INOVACE_1_1_18_KUP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19.8.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648964" y="414164"/>
          <a:ext cx="8891588" cy="639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363" name="Dokument" r:id="rId4" imgW="8891355" imgH="6399899" progId="Word.Document.12">
                  <p:embed/>
                </p:oleObj>
              </mc:Choice>
              <mc:Fallback>
                <p:oleObj name="Dokument" r:id="rId4" imgW="8891355" imgH="639989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964" y="414164"/>
                        <a:ext cx="8891588" cy="6399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5013176"/>
            <a:ext cx="8352928" cy="17728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512" y="5663728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Pokračujeme ve výpočtu pod odmocnítkem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275856" y="4077072"/>
            <a:ext cx="417646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316416" y="1916832"/>
            <a:ext cx="6480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648964" y="414164"/>
          <a:ext cx="8891588" cy="639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387" name="Dokument" r:id="rId4" imgW="8891355" imgH="6399899" progId="Word.Document.12">
                  <p:embed/>
                </p:oleObj>
              </mc:Choice>
              <mc:Fallback>
                <p:oleObj name="Dokument" r:id="rId4" imgW="8891355" imgH="639989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964" y="414164"/>
                        <a:ext cx="8891588" cy="6399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5013176"/>
            <a:ext cx="8352928" cy="17728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512" y="5663728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Lze odmocnit a dopočítat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076056" y="4077072"/>
            <a:ext cx="237626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316416" y="1916832"/>
            <a:ext cx="6480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648964" y="414164"/>
          <a:ext cx="8891588" cy="639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411" name="Dokument" r:id="rId4" imgW="8891355" imgH="6399899" progId="Word.Document.12">
                  <p:embed/>
                </p:oleObj>
              </mc:Choice>
              <mc:Fallback>
                <p:oleObj name="Dokument" r:id="rId4" imgW="8891355" imgH="639989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964" y="414164"/>
                        <a:ext cx="8891588" cy="6399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5013176"/>
            <a:ext cx="8352928" cy="17728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512" y="5663728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Výsledkem úprav je celé číslo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228184" y="5157192"/>
            <a:ext cx="237626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316416" y="1916832"/>
            <a:ext cx="6480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384175" y="491951"/>
          <a:ext cx="8650288" cy="632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0" name="Dokument" r:id="rId4" imgW="8649593" imgH="6321245" progId="Word.Document.12">
                  <p:embed/>
                </p:oleObj>
              </mc:Choice>
              <mc:Fallback>
                <p:oleObj name="Dokument" r:id="rId4" imgW="8649593" imgH="6321245" progId="Word.Document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175" y="491951"/>
                        <a:ext cx="8650288" cy="6321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171656" y="26010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251520" y="260648"/>
          <a:ext cx="8728075" cy="630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3" name="Dokument" r:id="rId4" imgW="8728511" imgH="6309007" progId="Word.Document.12">
                  <p:embed/>
                </p:oleObj>
              </mc:Choice>
              <mc:Fallback>
                <p:oleObj name="Dokument" r:id="rId4" imgW="8728511" imgH="6309007" progId="Word.Document.12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260648"/>
                        <a:ext cx="8728075" cy="6308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467544" y="404664"/>
          <a:ext cx="8504238" cy="6284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8" name="Dokument" r:id="rId4" imgW="8504731" imgH="6285609" progId="Word.Document.12">
                  <p:embed/>
                </p:oleObj>
              </mc:Choice>
              <mc:Fallback>
                <p:oleObj name="Dokument" r:id="rId4" imgW="8504731" imgH="6285609" progId="Word.Document.12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404664"/>
                        <a:ext cx="8504238" cy="6284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1297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592137" y="366713"/>
          <a:ext cx="8588375" cy="6332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1" name="Dokument" r:id="rId4" imgW="8587973" imgH="6332764" progId="Word.Document.12">
                  <p:embed/>
                </p:oleObj>
              </mc:Choice>
              <mc:Fallback>
                <p:oleObj name="Dokument" r:id="rId4" imgW="8587973" imgH="6332764" progId="Word.Document.12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2137" y="366713"/>
                        <a:ext cx="8588375" cy="6332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251297" y="83693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547116" y="240432"/>
          <a:ext cx="8561388" cy="6284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6" name="Dokument" r:id="rId4" imgW="8562027" imgH="6285609" progId="Word.Document.12">
                  <p:embed/>
                </p:oleObj>
              </mc:Choice>
              <mc:Fallback>
                <p:oleObj name="Dokument" r:id="rId4" imgW="8562027" imgH="6285609" progId="Word.Document.12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116" y="240432"/>
                        <a:ext cx="8561388" cy="6284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80553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930969" y="660350"/>
          <a:ext cx="8537575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Dokument" r:id="rId4" imgW="8538244" imgH="6368760" progId="Word.Document.12">
                  <p:embed/>
                </p:oleObj>
              </mc:Choice>
              <mc:Fallback>
                <p:oleObj name="Dokument" r:id="rId4" imgW="8538244" imgH="6368760" progId="Word.Document.12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0969" y="660350"/>
                        <a:ext cx="8537575" cy="6369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323056" y="616475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93612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1052413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234888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86104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530120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2" action="ppaction://hlinksldjump"/>
          </p:cNvPr>
          <p:cNvSpPr/>
          <p:nvPr/>
        </p:nvSpPr>
        <p:spPr>
          <a:xfrm rot="10800000">
            <a:off x="323528" y="83671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3" action="ppaction://hlinksldjump"/>
          </p:cNvPr>
          <p:cNvSpPr/>
          <p:nvPr/>
        </p:nvSpPr>
        <p:spPr>
          <a:xfrm rot="10800000">
            <a:off x="323528" y="227687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4" action="ppaction://hlinksldjump"/>
          </p:cNvPr>
          <p:cNvSpPr/>
          <p:nvPr/>
        </p:nvSpPr>
        <p:spPr>
          <a:xfrm rot="10800000">
            <a:off x="322759" y="371703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5" action="ppaction://hlinksldjump"/>
          </p:cNvPr>
          <p:cNvSpPr/>
          <p:nvPr/>
        </p:nvSpPr>
        <p:spPr>
          <a:xfrm rot="10800000">
            <a:off x="322759" y="5372893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701798" y="564530"/>
          <a:ext cx="8694738" cy="6392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Dokument" r:id="rId5" imgW="8694638" imgH="6392877" progId="Word.Document.12">
                  <p:embed/>
                </p:oleObj>
              </mc:Choice>
              <mc:Fallback>
                <p:oleObj name="Dokument" r:id="rId5" imgW="8694638" imgH="6392877" progId="Word.Document.12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798" y="564530"/>
                        <a:ext cx="8694738" cy="6392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40466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2132856"/>
            <a:ext cx="8352928" cy="4464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539552" y="4077072"/>
            <a:ext cx="81369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Umocníme první závorku s využitím vzorce, druhou závorku roznásobíme</a:t>
            </a:r>
          </a:p>
          <a:p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444208" y="1052736"/>
            <a:ext cx="187220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701798" y="564530"/>
          <a:ext cx="8694738" cy="6392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075" name="Dokument" r:id="rId5" imgW="8694638" imgH="6392877" progId="Word.Document.12">
                  <p:embed/>
                </p:oleObj>
              </mc:Choice>
              <mc:Fallback>
                <p:oleObj name="Dokument" r:id="rId5" imgW="8694638" imgH="63928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798" y="564530"/>
                        <a:ext cx="8694738" cy="6392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40466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3429000"/>
            <a:ext cx="8352928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539552" y="4077072"/>
            <a:ext cx="81369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Sečteme a odečteme členy, které k sobě patří</a:t>
            </a:r>
          </a:p>
          <a:p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271792" y="2204864"/>
            <a:ext cx="187220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701798" y="564530"/>
          <a:ext cx="8694738" cy="6392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099" name="Dokument" r:id="rId5" imgW="8694638" imgH="6392877" progId="Word.Document.12">
                  <p:embed/>
                </p:oleObj>
              </mc:Choice>
              <mc:Fallback>
                <p:oleObj name="Dokument" r:id="rId5" imgW="8694638" imgH="63928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798" y="564530"/>
                        <a:ext cx="8694738" cy="6392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40466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3429000"/>
            <a:ext cx="8352928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539552" y="4077072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Výsledkem je celé číslo 17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804248" y="4581128"/>
            <a:ext cx="187220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79425" y="612725"/>
          <a:ext cx="8701087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759" name="Dokument" r:id="rId4" imgW="8701845" imgH="6415915" progId="Word.Document.12">
                  <p:embed/>
                </p:oleObj>
              </mc:Choice>
              <mc:Fallback>
                <p:oleObj name="Dokument" r:id="rId4" imgW="8701845" imgH="6415915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25" y="612725"/>
                        <a:ext cx="8701087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72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2780928"/>
            <a:ext cx="8280920" cy="3960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4005064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Nejdříve usměrníme zlomek, rozšíříme odmocninou ve jmenovateli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419872" y="1340768"/>
            <a:ext cx="496855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79425" y="612725"/>
          <a:ext cx="8701087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123" name="Dokument" r:id="rId4" imgW="8701845" imgH="6415915" progId="Word.Document.12">
                  <p:embed/>
                </p:oleObj>
              </mc:Choice>
              <mc:Fallback>
                <p:oleObj name="Dokument" r:id="rId4" imgW="8701845" imgH="641591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25" y="612725"/>
                        <a:ext cx="8701087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72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2780928"/>
            <a:ext cx="8280920" cy="3960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4005064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 rozšíření zlomku nebude v jeho jmenovateli odmocnina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084168" y="1340768"/>
            <a:ext cx="230425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79425" y="612725"/>
          <a:ext cx="8701087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147" name="Dokument" r:id="rId4" imgW="8701845" imgH="6415915" progId="Word.Document.12">
                  <p:embed/>
                </p:oleObj>
              </mc:Choice>
              <mc:Fallback>
                <p:oleObj name="Dokument" r:id="rId4" imgW="8701845" imgH="641591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25" y="612725"/>
                        <a:ext cx="8701087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72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2924944"/>
            <a:ext cx="8280920" cy="3816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4005064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Zlomek lze krátit číslem 2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724128" y="4941168"/>
            <a:ext cx="230425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1208</TotalTime>
  <Words>251</Words>
  <Application>Microsoft Office PowerPoint</Application>
  <PresentationFormat>Předvádění na obrazovce (4:3)</PresentationFormat>
  <Paragraphs>104</Paragraphs>
  <Slides>28</Slides>
  <Notes>4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28</vt:i4>
      </vt:variant>
    </vt:vector>
  </HeadingPairs>
  <TitlesOfParts>
    <vt:vector size="33" baseType="lpstr">
      <vt:lpstr>Arial</vt:lpstr>
      <vt:lpstr>Calibri</vt:lpstr>
      <vt:lpstr>Times New Roman</vt:lpstr>
      <vt:lpstr>Motiv sady Office</vt:lpstr>
      <vt:lpstr>Dokument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137</cp:revision>
  <dcterms:created xsi:type="dcterms:W3CDTF">2013-03-31T20:11:56Z</dcterms:created>
  <dcterms:modified xsi:type="dcterms:W3CDTF">2014-06-15T17:47:14Z</dcterms:modified>
</cp:coreProperties>
</file>