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63" r:id="rId4"/>
    <p:sldId id="262" r:id="rId5"/>
    <p:sldId id="445" r:id="rId6"/>
    <p:sldId id="446" r:id="rId7"/>
    <p:sldId id="447" r:id="rId8"/>
    <p:sldId id="448" r:id="rId9"/>
    <p:sldId id="394" r:id="rId10"/>
    <p:sldId id="449" r:id="rId11"/>
    <p:sldId id="450" r:id="rId12"/>
    <p:sldId id="451" r:id="rId13"/>
    <p:sldId id="452" r:id="rId14"/>
    <p:sldId id="345" r:id="rId15"/>
    <p:sldId id="453" r:id="rId16"/>
    <p:sldId id="454" r:id="rId17"/>
    <p:sldId id="455" r:id="rId18"/>
    <p:sldId id="456" r:id="rId19"/>
    <p:sldId id="285" r:id="rId20"/>
    <p:sldId id="457" r:id="rId21"/>
    <p:sldId id="458" r:id="rId22"/>
    <p:sldId id="459" r:id="rId23"/>
    <p:sldId id="461" r:id="rId24"/>
    <p:sldId id="462" r:id="rId25"/>
    <p:sldId id="259" r:id="rId26"/>
    <p:sldId id="260" r:id="rId27"/>
    <p:sldId id="290" r:id="rId28"/>
    <p:sldId id="291" r:id="rId29"/>
    <p:sldId id="292" r:id="rId30"/>
    <p:sldId id="293" r:id="rId3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85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8266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9932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7894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2468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701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5980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8.xml"/><Relationship Id="rId3" Type="http://schemas.openxmlformats.org/officeDocument/2006/relationships/oleObject" Target="../embeddings/oleObject1.bin"/><Relationship Id="rId7" Type="http://schemas.openxmlformats.org/officeDocument/2006/relationships/slide" Target="slide25.xml"/><Relationship Id="rId12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6.xml"/><Relationship Id="rId11" Type="http://schemas.openxmlformats.org/officeDocument/2006/relationships/slide" Target="slide19.xml"/><Relationship Id="rId5" Type="http://schemas.openxmlformats.org/officeDocument/2006/relationships/image" Target="../media/image2.emf"/><Relationship Id="rId15" Type="http://schemas.openxmlformats.org/officeDocument/2006/relationships/slide" Target="slide30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6.docx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19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Odmocniny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5600" y="379413"/>
          <a:ext cx="8634413" cy="632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1" name="Dokument" r:id="rId4" imgW="8668692" imgH="6356881" progId="Word.Document.12">
                  <p:embed/>
                </p:oleObj>
              </mc:Choice>
              <mc:Fallback>
                <p:oleObj name="Dokument" r:id="rId4" imgW="866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79413"/>
                        <a:ext cx="8634413" cy="632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996952"/>
            <a:ext cx="8280920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odmocnit a napsat před odmocnítko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5013176"/>
            <a:ext cx="25202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5600" y="379413"/>
          <a:ext cx="8634413" cy="632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5" name="Dokument" r:id="rId4" imgW="8668692" imgH="6356881" progId="Word.Document.12">
                  <p:embed/>
                </p:oleObj>
              </mc:Choice>
              <mc:Fallback>
                <p:oleObj name="Dokument" r:id="rId4" imgW="866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79413"/>
                        <a:ext cx="8634413" cy="632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293096"/>
            <a:ext cx="828092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79715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před odmocninami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5013176"/>
            <a:ext cx="25202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5600" y="379413"/>
          <a:ext cx="8634413" cy="632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699" name="Dokument" r:id="rId4" imgW="8668692" imgH="6356881" progId="Word.Document.12">
                  <p:embed/>
                </p:oleObj>
              </mc:Choice>
              <mc:Fallback>
                <p:oleObj name="Dokument" r:id="rId4" imgW="866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79413"/>
                        <a:ext cx="8634413" cy="632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445224"/>
            <a:ext cx="82809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6021288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dva typy členů, sečteme je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92280" y="4581128"/>
            <a:ext cx="15841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5600" y="379413"/>
          <a:ext cx="8634413" cy="632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3" name="Dokument" r:id="rId4" imgW="8668692" imgH="6356881" progId="Word.Document.12">
                  <p:embed/>
                </p:oleObj>
              </mc:Choice>
              <mc:Fallback>
                <p:oleObj name="Dokument" r:id="rId4" imgW="866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79413"/>
                        <a:ext cx="8634413" cy="632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661248"/>
            <a:ext cx="82809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6021288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 úprav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16416" y="2924944"/>
            <a:ext cx="4320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2070" y="385018"/>
          <a:ext cx="86804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6" name="Dokument" r:id="rId4" imgW="8680584" imgH="6356881" progId="Word.Document.12">
                  <p:embed/>
                </p:oleObj>
              </mc:Choice>
              <mc:Fallback>
                <p:oleObj name="Dokument" r:id="rId4" imgW="8680584" imgH="6356881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070" y="385018"/>
                        <a:ext cx="86804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204864"/>
            <a:ext cx="874846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Desetinné číslo vyjádříme zlomkem, odstraníme zápornou mocninu u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druhého člene a připravíme pro odečtení ve třetím členu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08304" y="4653136"/>
            <a:ext cx="1440160" cy="1448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2070" y="385018"/>
          <a:ext cx="86804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7" name="Dokument" r:id="rId4" imgW="8680584" imgH="6356881" progId="Word.Document.12">
                  <p:embed/>
                </p:oleObj>
              </mc:Choice>
              <mc:Fallback>
                <p:oleObj name="Dokument" r:id="rId4" imgW="8680584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070" y="385018"/>
                        <a:ext cx="86804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3501008"/>
            <a:ext cx="8748464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941168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Odstraníme zápornou mocninu u prvního člene, ve třetím odečteme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24328" y="1844824"/>
            <a:ext cx="1440160" cy="1448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2070" y="385018"/>
          <a:ext cx="86804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71" name="Dokument" r:id="rId4" imgW="8680584" imgH="6356881" progId="Word.Document.12">
                  <p:embed/>
                </p:oleObj>
              </mc:Choice>
              <mc:Fallback>
                <p:oleObj name="Dokument" r:id="rId4" imgW="8680584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070" y="385018"/>
                        <a:ext cx="86804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725144"/>
            <a:ext cx="874846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941168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Odstraníme zápornou mocninu u třetího člene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716016" y="3429000"/>
            <a:ext cx="442798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2070" y="385018"/>
          <a:ext cx="86804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5" name="Dokument" r:id="rId4" imgW="8680584" imgH="6356881" progId="Word.Document.12">
                  <p:embed/>
                </p:oleObj>
              </mc:Choice>
              <mc:Fallback>
                <p:oleObj name="Dokument" r:id="rId4" imgW="8680584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070" y="385018"/>
                        <a:ext cx="86804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941168"/>
            <a:ext cx="874846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94928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Umocníme všechny členy a výsledky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484784"/>
            <a:ext cx="5395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72070" y="385018"/>
          <a:ext cx="86804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19" name="Dokument" r:id="rId4" imgW="8680584" imgH="6356881" progId="Word.Document.12">
                  <p:embed/>
                </p:oleObj>
              </mc:Choice>
              <mc:Fallback>
                <p:oleObj name="Dokument" r:id="rId4" imgW="8680584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070" y="385018"/>
                        <a:ext cx="86804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877272"/>
            <a:ext cx="8748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94928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Výsledkem je celé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484784"/>
            <a:ext cx="5395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5204" y="354013"/>
          <a:ext cx="862330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name="Dokument" r:id="rId4" imgW="8622927" imgH="6368760" progId="Word.Document.12">
                  <p:embed/>
                </p:oleObj>
              </mc:Choice>
              <mc:Fallback>
                <p:oleObj name="Dokument" r:id="rId4" imgW="8622927" imgH="6368760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4" y="354013"/>
                        <a:ext cx="862330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420888"/>
            <a:ext cx="8712968" cy="436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Odstraníme zápornou mocninu, přepíšeme na podíl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796136" y="908720"/>
            <a:ext cx="230425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740352" y="263691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Odmocniny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19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VY_32_INOVACE_1_1_19_KUP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20.8.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5204" y="354013"/>
          <a:ext cx="862330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3" name="Dokument" r:id="rId4" imgW="8622927" imgH="6368760" progId="Word.Document.12">
                  <p:embed/>
                </p:oleObj>
              </mc:Choice>
              <mc:Fallback>
                <p:oleObj name="Dokument" r:id="rId4" imgW="8622927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4" y="354013"/>
                        <a:ext cx="862330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564904"/>
            <a:ext cx="8712968" cy="4221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79715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Jmenovatele umocníme s využitím vzorce pro mocninu součtu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131840" y="2420888"/>
            <a:ext cx="475252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740352" y="263691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5204" y="354013"/>
          <a:ext cx="862330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7" name="Dokument" r:id="rId4" imgW="8622927" imgH="6368760" progId="Word.Document.12">
                  <p:embed/>
                </p:oleObj>
              </mc:Choice>
              <mc:Fallback>
                <p:oleObj name="Dokument" r:id="rId4" imgW="8622927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4" y="354013"/>
                        <a:ext cx="862330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149080"/>
            <a:ext cx="8712968" cy="2636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79715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Jmenovatele upravíme,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131840" y="2492896"/>
            <a:ext cx="475252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740352" y="263691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5204" y="354013"/>
          <a:ext cx="862330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1" name="Dokument" r:id="rId4" imgW="8622927" imgH="6368760" progId="Word.Document.12">
                  <p:embed/>
                </p:oleObj>
              </mc:Choice>
              <mc:Fallback>
                <p:oleObj name="Dokument" r:id="rId4" imgW="8622927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4" y="354013"/>
                        <a:ext cx="862330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149080"/>
            <a:ext cx="8712968" cy="2636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79715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Zlomek usměrníme, zbavíme se odmocniny ve jmenovateli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860032" y="2564904"/>
            <a:ext cx="388843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740352" y="263691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5204" y="354013"/>
          <a:ext cx="862330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39" name="Dokument" r:id="rId4" imgW="8622927" imgH="6368760" progId="Word.Document.12">
                  <p:embed/>
                </p:oleObj>
              </mc:Choice>
              <mc:Fallback>
                <p:oleObj name="Dokument" r:id="rId4" imgW="8622927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4" y="354013"/>
                        <a:ext cx="862330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805264"/>
            <a:ext cx="8712968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8772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Po sečtení roznásobených členů bude jmenovatel 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139952" y="4293096"/>
            <a:ext cx="18002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172400" y="5445224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5204" y="354013"/>
          <a:ext cx="862330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63" name="Dokument" r:id="rId4" imgW="8622927" imgH="6368760" progId="Word.Document.12">
                  <p:embed/>
                </p:oleObj>
              </mc:Choice>
              <mc:Fallback>
                <p:oleObj name="Dokument" r:id="rId4" imgW="8622927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4" y="354013"/>
                        <a:ext cx="862330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805264"/>
            <a:ext cx="8712968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8772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Máme výsledek úprav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43800" y="4509120"/>
            <a:ext cx="14766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172400" y="5445224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84175" y="491951"/>
          <a:ext cx="865028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Dokument" r:id="rId4" imgW="8649593" imgH="6321245" progId="Word.Document.12">
                  <p:embed/>
                </p:oleObj>
              </mc:Choice>
              <mc:Fallback>
                <p:oleObj name="Dokument" r:id="rId4" imgW="8649593" imgH="6321245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491951"/>
                        <a:ext cx="865028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26010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79413" y="190500"/>
          <a:ext cx="8621712" cy="632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Dokument" r:id="rId4" imgW="8661845" imgH="6356881" progId="Word.Document.12">
                  <p:embed/>
                </p:oleObj>
              </mc:Choice>
              <mc:Fallback>
                <p:oleObj name="Dokument" r:id="rId4" imgW="8661845" imgH="6356881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3" y="190500"/>
                        <a:ext cx="8621712" cy="6329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11560" y="366713"/>
          <a:ext cx="8609013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9" name="Dokument" r:id="rId4" imgW="8609594" imgH="6332764" progId="Word.Document.12">
                  <p:embed/>
                </p:oleObj>
              </mc:Choice>
              <mc:Fallback>
                <p:oleObj name="Dokument" r:id="rId4" imgW="8609594" imgH="6332764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66713"/>
                        <a:ext cx="8609013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802382" y="366713"/>
          <a:ext cx="8666162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name="Dokument" r:id="rId4" imgW="8666170" imgH="6356881" progId="Word.Document.12">
                  <p:embed/>
                </p:oleObj>
              </mc:Choice>
              <mc:Fallback>
                <p:oleObj name="Dokument" r:id="rId4" imgW="8666170" imgH="6356881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382" y="366713"/>
                        <a:ext cx="8666162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83693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1075555" y="792683"/>
          <a:ext cx="8609013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kument" r:id="rId4" imgW="8609594" imgH="6309007" progId="Word.Document.12">
                  <p:embed/>
                </p:oleObj>
              </mc:Choice>
              <mc:Fallback>
                <p:oleObj name="Dokument" r:id="rId4" imgW="8609594" imgH="6309007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555" y="792683"/>
                        <a:ext cx="8609013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3488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8610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2768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7170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728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87511" y="260648"/>
          <a:ext cx="8709025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7" name="Dokument" r:id="rId4" imgW="8708692" imgH="6332764" progId="Word.Document.12">
                  <p:embed/>
                </p:oleObj>
              </mc:Choice>
              <mc:Fallback>
                <p:oleObj name="Dokument" r:id="rId4" imgW="8708692" imgH="6332764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511" y="260648"/>
                        <a:ext cx="8709025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66737" y="260648"/>
          <a:ext cx="861377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okument" r:id="rId5" imgW="8613918" imgH="6332764" progId="Word.Document.12">
                  <p:embed/>
                </p:oleObj>
              </mc:Choice>
              <mc:Fallback>
                <p:oleObj name="Dokument" r:id="rId5" imgW="8613918" imgH="6332764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" y="260648"/>
                        <a:ext cx="861377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132856"/>
            <a:ext cx="8352928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Rozepíšeme čísla pod odmocnítky na součiny, chceme částečně odmocnit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084168" y="4869160"/>
            <a:ext cx="18722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66737" y="260648"/>
          <a:ext cx="861377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55" name="Dokument" r:id="rId5" imgW="8613918" imgH="6332764" progId="Word.Document.12">
                  <p:embed/>
                </p:oleObj>
              </mc:Choice>
              <mc:Fallback>
                <p:oleObj name="Dokument" r:id="rId5" imgW="861391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" y="260648"/>
                        <a:ext cx="861377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996952"/>
            <a:ext cx="8352928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Provedeme částečné odmocnění – odmocnit lze 9, 4 a 16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084168" y="4869160"/>
            <a:ext cx="18722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66737" y="260648"/>
          <a:ext cx="861377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579" name="Dokument" r:id="rId5" imgW="8613918" imgH="6332764" progId="Word.Document.12">
                  <p:embed/>
                </p:oleObj>
              </mc:Choice>
              <mc:Fallback>
                <p:oleObj name="Dokument" r:id="rId5" imgW="861391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" y="260648"/>
                        <a:ext cx="861377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365104"/>
            <a:ext cx="835292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72514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Dokončíme násobení u dvou členů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3212976"/>
            <a:ext cx="14766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66737" y="260648"/>
          <a:ext cx="861377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3" name="Dokument" r:id="rId5" imgW="8613918" imgH="6332764" progId="Word.Document.12">
                  <p:embed/>
                </p:oleObj>
              </mc:Choice>
              <mc:Fallback>
                <p:oleObj name="Dokument" r:id="rId5" imgW="861391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" y="260648"/>
                        <a:ext cx="861377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517232"/>
            <a:ext cx="83529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73325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Vzniklé členy jsou stejného typu a dají se sečíst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04048" y="4725144"/>
            <a:ext cx="1476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66737" y="260648"/>
          <a:ext cx="861377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27" name="Dokument" r:id="rId5" imgW="8613918" imgH="6332764" progId="Word.Document.12">
                  <p:embed/>
                </p:oleObj>
              </mc:Choice>
              <mc:Fallback>
                <p:oleObj name="Dokument" r:id="rId5" imgW="861391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" y="260648"/>
                        <a:ext cx="861377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517232"/>
            <a:ext cx="83529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73325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Máme výsledek úprav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509120"/>
            <a:ext cx="1476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5600" y="379413"/>
          <a:ext cx="8634413" cy="632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0" name="Dokument" r:id="rId4" imgW="8668692" imgH="6356881" progId="Word.Document.12">
                  <p:embed/>
                </p:oleObj>
              </mc:Choice>
              <mc:Fallback>
                <p:oleObj name="Dokument" r:id="rId4" imgW="8668692" imgH="635688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79413"/>
                        <a:ext cx="8634413" cy="632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1988840"/>
            <a:ext cx="8280920" cy="4752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pod odmocnítky rozepíšeme na součiny, chceme částečně odmocnit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5013176"/>
            <a:ext cx="25202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279</Words>
  <Application>Microsoft Office PowerPoint</Application>
  <PresentationFormat>Předvádění na obrazovce (4:3)</PresentationFormat>
  <Paragraphs>113</Paragraphs>
  <Slides>30</Slides>
  <Notes>6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5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145</cp:revision>
  <dcterms:created xsi:type="dcterms:W3CDTF">2013-03-31T20:11:56Z</dcterms:created>
  <dcterms:modified xsi:type="dcterms:W3CDTF">2014-06-15T17:47:53Z</dcterms:modified>
</cp:coreProperties>
</file>