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63" r:id="rId4"/>
    <p:sldId id="262" r:id="rId5"/>
    <p:sldId id="377" r:id="rId6"/>
    <p:sldId id="378" r:id="rId7"/>
    <p:sldId id="268" r:id="rId8"/>
    <p:sldId id="379" r:id="rId9"/>
    <p:sldId id="380" r:id="rId10"/>
    <p:sldId id="381" r:id="rId11"/>
    <p:sldId id="382" r:id="rId12"/>
    <p:sldId id="329" r:id="rId13"/>
    <p:sldId id="383" r:id="rId14"/>
    <p:sldId id="384" r:id="rId15"/>
    <p:sldId id="273" r:id="rId16"/>
    <p:sldId id="385" r:id="rId17"/>
    <p:sldId id="386" r:id="rId18"/>
    <p:sldId id="387" r:id="rId19"/>
    <p:sldId id="285" r:id="rId20"/>
    <p:sldId id="388" r:id="rId21"/>
    <p:sldId id="389" r:id="rId22"/>
    <p:sldId id="390" r:id="rId23"/>
    <p:sldId id="376" r:id="rId24"/>
    <p:sldId id="260" r:id="rId25"/>
    <p:sldId id="290" r:id="rId26"/>
    <p:sldId id="291" r:id="rId27"/>
    <p:sldId id="292" r:id="rId28"/>
    <p:sldId id="293" r:id="rId29"/>
    <p:sldId id="294" r:id="rId3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37032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263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5.xml"/><Relationship Id="rId3" Type="http://schemas.openxmlformats.org/officeDocument/2006/relationships/oleObject" Target="../embeddings/oleObject1.bin"/><Relationship Id="rId7" Type="http://schemas.openxmlformats.org/officeDocument/2006/relationships/slide" Target="slide23.xml"/><Relationship Id="rId12" Type="http://schemas.openxmlformats.org/officeDocument/2006/relationships/slide" Target="slide19.xml"/><Relationship Id="rId1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8.xml"/><Relationship Id="rId1" Type="http://schemas.openxmlformats.org/officeDocument/2006/relationships/vmlDrawing" Target="../drawings/vmlDrawing1.vml"/><Relationship Id="rId6" Type="http://schemas.openxmlformats.org/officeDocument/2006/relationships/slide" Target="slide24.xml"/><Relationship Id="rId11" Type="http://schemas.openxmlformats.org/officeDocument/2006/relationships/slide" Target="slide15.xml"/><Relationship Id="rId5" Type="http://schemas.openxmlformats.org/officeDocument/2006/relationships/image" Target="../media/image2.emf"/><Relationship Id="rId15" Type="http://schemas.openxmlformats.org/officeDocument/2006/relationships/slide" Target="slide27.xml"/><Relationship Id="rId10" Type="http://schemas.openxmlformats.org/officeDocument/2006/relationships/slide" Target="slide12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7.xml"/><Relationship Id="rId1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20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Intervaly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57200" y="480839"/>
          <a:ext cx="8723312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7" name="Dokument" r:id="rId4" imgW="8722745" imgH="6332764" progId="Word.Document.12">
                  <p:embed/>
                </p:oleObj>
              </mc:Choice>
              <mc:Fallback>
                <p:oleObj name="Dokument" r:id="rId4" imgW="8722745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80839"/>
                        <a:ext cx="8723312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429000"/>
            <a:ext cx="7920880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71703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dosazení čísla 3 vyjde korektní zápis intervalu, zakreslíme jej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668344" y="2276872"/>
            <a:ext cx="6480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57200" y="480839"/>
          <a:ext cx="8723312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1" name="Dokument" r:id="rId4" imgW="8722745" imgH="6332764" progId="Word.Document.12">
                  <p:embed/>
                </p:oleObj>
              </mc:Choice>
              <mc:Fallback>
                <p:oleObj name="Dokument" r:id="rId4" imgW="8722745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80839"/>
                        <a:ext cx="8723312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589240"/>
            <a:ext cx="79208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5701316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uzavřený interval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668344" y="2276872"/>
            <a:ext cx="6480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14313" y="190500"/>
          <a:ext cx="8489950" cy="588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3" name="Dokument" r:id="rId4" imgW="9215350" imgH="6392877" progId="Word.Document.12">
                  <p:embed/>
                </p:oleObj>
              </mc:Choice>
              <mc:Fallback>
                <p:oleObj name="Dokument" r:id="rId4" imgW="9215350" imgH="6392877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190500"/>
                        <a:ext cx="8489950" cy="588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2636912"/>
            <a:ext cx="8424936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386104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Na číselnou osu znázorníme všechny tři intervaly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627784" y="1268760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14313" y="190500"/>
          <a:ext cx="8489950" cy="588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5" name="Dokument" r:id="rId4" imgW="9215350" imgH="6392877" progId="Word.Document.12">
                  <p:embed/>
                </p:oleObj>
              </mc:Choice>
              <mc:Fallback>
                <p:oleObj name="Dokument" r:id="rId4" imgW="9215350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190500"/>
                        <a:ext cx="8489950" cy="588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2636912"/>
            <a:ext cx="8424936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386104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Probereme celá čísla od -1 po 4 a rozhodneme, zda náleží sjednocení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699792" y="5301208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14313" y="190500"/>
          <a:ext cx="8383587" cy="580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59" name="Dokument" r:id="rId4" imgW="9222197" imgH="6392157" progId="Word.Document.12">
                  <p:embed/>
                </p:oleObj>
              </mc:Choice>
              <mc:Fallback>
                <p:oleObj name="Dokument" r:id="rId4" imgW="9222197" imgH="639215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190500"/>
                        <a:ext cx="8383587" cy="5807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2780928"/>
            <a:ext cx="8424936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386104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Výsledkem jsou tato celá čísla: 0 ; 1 ; 3 ; 4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699792" y="5301208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63550" y="392113"/>
          <a:ext cx="8526463" cy="615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Dokument" r:id="rId4" imgW="8777519" imgH="6332764" progId="Word.Document.12">
                  <p:embed/>
                </p:oleObj>
              </mc:Choice>
              <mc:Fallback>
                <p:oleObj name="Dokument" r:id="rId4" imgW="8777519" imgH="6332764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" y="392113"/>
                        <a:ext cx="8526463" cy="6151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284984"/>
            <a:ext cx="8532440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8114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číselné ose znázorníme oba intervaly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55576" y="1196752"/>
            <a:ext cx="410445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3563888" y="2564904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63550" y="392113"/>
          <a:ext cx="8526463" cy="615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Dokument" r:id="rId4" imgW="8777519" imgH="6332764" progId="Word.Document.12">
                  <p:embed/>
                </p:oleObj>
              </mc:Choice>
              <mc:Fallback>
                <p:oleObj name="Dokument" r:id="rId4" imgW="8777519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" y="392113"/>
                        <a:ext cx="8526463" cy="6151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284984"/>
            <a:ext cx="8532440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8114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Zakreslíme sjednocení obou intervalů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27584" y="980728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63550" y="392113"/>
          <a:ext cx="8526463" cy="615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Dokument" r:id="rId4" imgW="8777519" imgH="6332764" progId="Word.Document.12">
                  <p:embed/>
                </p:oleObj>
              </mc:Choice>
              <mc:Fallback>
                <p:oleObj name="Dokument" r:id="rId4" imgW="8777519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" y="392113"/>
                        <a:ext cx="8526463" cy="6151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284984"/>
            <a:ext cx="8532440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8114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Sjednocení zapíšeme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427984" y="5661248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63550" y="392113"/>
          <a:ext cx="8526463" cy="615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Dokument" r:id="rId4" imgW="8777519" imgH="6332764" progId="Word.Document.12">
                  <p:embed/>
                </p:oleObj>
              </mc:Choice>
              <mc:Fallback>
                <p:oleObj name="Dokument" r:id="rId4" imgW="8777519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" y="392113"/>
                        <a:ext cx="8526463" cy="6151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013176"/>
            <a:ext cx="85324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5229200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zleva otevřený interval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427984" y="5661248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76957" y="260648"/>
          <a:ext cx="8891587" cy="636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Dokument" r:id="rId4" imgW="8891355" imgH="6370710" progId="Word.Document.12">
                  <p:embed/>
                </p:oleObj>
              </mc:Choice>
              <mc:Fallback>
                <p:oleObj name="Dokument" r:id="rId4" imgW="8891355" imgH="6370710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957" y="260648"/>
                        <a:ext cx="8891587" cy="6364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005064"/>
            <a:ext cx="8496944" cy="242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4437111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zakreslíme oba zadané intervaly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55576" y="1772816"/>
            <a:ext cx="74888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228184" y="321297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3707904" y="3212976"/>
            <a:ext cx="927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Intervaly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20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VY_32_INOVACE_1_1_20_KUP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21.8.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76957" y="260648"/>
          <a:ext cx="8891587" cy="636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Dokument" r:id="rId4" imgW="8891355" imgH="6376836" progId="Word.Document.12">
                  <p:embed/>
                </p:oleObj>
              </mc:Choice>
              <mc:Fallback>
                <p:oleObj name="Dokument" r:id="rId4" imgW="8891355" imgH="63768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957" y="260648"/>
                        <a:ext cx="8891587" cy="6364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005064"/>
            <a:ext cx="8496944" cy="242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4437111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Zakreslíme průnik – společnou část osy obsaženou v obou intervalech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55576" y="1772816"/>
            <a:ext cx="74888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156176" y="551723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2339752" y="6281936"/>
            <a:ext cx="927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76957" y="260648"/>
          <a:ext cx="8891587" cy="636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Dokument" r:id="rId4" imgW="8891355" imgH="6370710" progId="Word.Document.12">
                  <p:embed/>
                </p:oleObj>
              </mc:Choice>
              <mc:Fallback>
                <p:oleObj name="Dokument" r:id="rId4" imgW="8891355" imgH="637071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957" y="260648"/>
                        <a:ext cx="8891587" cy="6364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005064"/>
            <a:ext cx="8496944" cy="242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4869159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Průnik intervalů zapíšeme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156176" y="5949280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156176" y="551723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2339752" y="6281936"/>
            <a:ext cx="927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76957" y="260648"/>
          <a:ext cx="8891587" cy="636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Dokument" r:id="rId4" imgW="8891355" imgH="6370710" progId="Word.Document.12">
                  <p:embed/>
                </p:oleObj>
              </mc:Choice>
              <mc:Fallback>
                <p:oleObj name="Dokument" r:id="rId4" imgW="8891355" imgH="637071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957" y="260648"/>
                        <a:ext cx="8891587" cy="6364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445224"/>
            <a:ext cx="8496944" cy="98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5661247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uzavřený interval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740352" y="5805264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452320" y="566124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2339752" y="6281936"/>
            <a:ext cx="927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155420" y="620688"/>
          <a:ext cx="8722378" cy="5544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3" name="Dokument" r:id="rId4" imgW="10047904" imgH="6387647" progId="Word.Document.12">
                  <p:embed/>
                </p:oleObj>
              </mc:Choice>
              <mc:Fallback>
                <p:oleObj name="Dokument" r:id="rId4" imgW="10047904" imgH="6387647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20" y="620688"/>
                        <a:ext cx="8722378" cy="55446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8460209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92280" y="58772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58216" y="332656"/>
          <a:ext cx="8650288" cy="628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Dokument" r:id="rId4" imgW="8649593" imgH="6285609" progId="Word.Document.12">
                  <p:embed/>
                </p:oleObj>
              </mc:Choice>
              <mc:Fallback>
                <p:oleObj name="Dokument" r:id="rId4" imgW="8649593" imgH="6285609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216" y="332656"/>
                        <a:ext cx="8650288" cy="6284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02654" y="188640"/>
          <a:ext cx="8705850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Dokument" r:id="rId4" imgW="8706169" imgH="6404396" progId="Word.Document.12">
                  <p:embed/>
                </p:oleObj>
              </mc:Choice>
              <mc:Fallback>
                <p:oleObj name="Dokument" r:id="rId4" imgW="8706169" imgH="6404396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54" y="188640"/>
                        <a:ext cx="8705850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8545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61950" y="332656"/>
          <a:ext cx="8680450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6" name="Dokument" r:id="rId4" imgW="8680584" imgH="6380639" progId="Word.Document.12">
                  <p:embed/>
                </p:oleObj>
              </mc:Choice>
              <mc:Fallback>
                <p:oleObj name="Dokument" r:id="rId4" imgW="8680584" imgH="6380639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32656"/>
                        <a:ext cx="8680450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8545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66154" y="227731"/>
          <a:ext cx="8642350" cy="629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0" name="Dokument" r:id="rId4" imgW="8642747" imgH="6297488" progId="Word.Document.12">
                  <p:embed/>
                </p:oleObj>
              </mc:Choice>
              <mc:Fallback>
                <p:oleObj name="Dokument" r:id="rId4" imgW="8642747" imgH="6297488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154" y="227731"/>
                        <a:ext cx="8642350" cy="629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62979" y="188640"/>
          <a:ext cx="8645525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Dokument" r:id="rId4" imgW="8645269" imgH="6345003" progId="Word.Document.12">
                  <p:embed/>
                </p:oleObj>
              </mc:Choice>
              <mc:Fallback>
                <p:oleObj name="Dokument" r:id="rId4" imgW="8645269" imgH="6345003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979" y="188640"/>
                        <a:ext cx="8645525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611560" y="713108"/>
          <a:ext cx="8428931" cy="6100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kument" r:id="rId4" imgW="8716259" imgH="6309007" progId="Word.Document.12">
                  <p:embed/>
                </p:oleObj>
              </mc:Choice>
              <mc:Fallback>
                <p:oleObj name="Dokument" r:id="rId4" imgW="8716259" imgH="6309007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713108"/>
                        <a:ext cx="8428931" cy="61002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1650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292494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22108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30120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251521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251520" y="184482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251520" y="299695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251521" y="41490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251520" y="530120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30224" y="408830"/>
          <a:ext cx="8650288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kument" r:id="rId4" imgW="8649593" imgH="6332764" progId="Word.Document.12">
                  <p:embed/>
                </p:oleObj>
              </mc:Choice>
              <mc:Fallback>
                <p:oleObj name="Dokument" r:id="rId4" imgW="8649593" imgH="6332764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4" y="408830"/>
                        <a:ext cx="8650288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1196752"/>
            <a:ext cx="8496944" cy="4896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Dosadíme za n číslo 5 a vypočteme meze intervalu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30224" y="408830"/>
          <a:ext cx="8650288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1" name="Dokument" r:id="rId4" imgW="8649593" imgH="6332764" progId="Word.Document.12">
                  <p:embed/>
                </p:oleObj>
              </mc:Choice>
              <mc:Fallback>
                <p:oleObj name="Dokument" r:id="rId4" imgW="8649593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4" y="408830"/>
                        <a:ext cx="8650288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2204864"/>
            <a:ext cx="8496944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Zakreslíme interval na číselnou osu, obě meze do něj patří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30224" y="408830"/>
          <a:ext cx="8650288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5" name="Dokument" r:id="rId4" imgW="8649593" imgH="6332764" progId="Word.Document.12">
                  <p:embed/>
                </p:oleObj>
              </mc:Choice>
              <mc:Fallback>
                <p:oleObj name="Dokument" r:id="rId4" imgW="8649593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4" y="408830"/>
                        <a:ext cx="8650288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4581128"/>
            <a:ext cx="849694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4949300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uzavřený interval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57200" y="480839"/>
          <a:ext cx="8723312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Dokument" r:id="rId4" imgW="8722745" imgH="6332764" progId="Word.Document.12">
                  <p:embed/>
                </p:oleObj>
              </mc:Choice>
              <mc:Fallback>
                <p:oleObj name="Dokument" r:id="rId4" imgW="8722745" imgH="6332764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80839"/>
                        <a:ext cx="8723312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412776"/>
            <a:ext cx="7920880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14096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Dosadíme nejmenší přirozené číslo 1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3717032"/>
            <a:ext cx="1440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57200" y="480839"/>
          <a:ext cx="8723312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39" name="Dokument" r:id="rId4" imgW="8722745" imgH="6332764" progId="Word.Document.12">
                  <p:embed/>
                </p:oleObj>
              </mc:Choice>
              <mc:Fallback>
                <p:oleObj name="Dokument" r:id="rId4" imgW="8722745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80839"/>
                        <a:ext cx="8723312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132856"/>
            <a:ext cx="7920880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14096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dosazení vyjdou meze, které neodpovídají poloze na ose, dosadíme 2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3717032"/>
            <a:ext cx="1440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57200" y="480839"/>
          <a:ext cx="8723312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3" name="Dokument" r:id="rId4" imgW="8722745" imgH="6332764" progId="Word.Document.12">
                  <p:embed/>
                </p:oleObj>
              </mc:Choice>
              <mc:Fallback>
                <p:oleObj name="Dokument" r:id="rId4" imgW="8722745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80839"/>
                        <a:ext cx="8723312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852936"/>
            <a:ext cx="792088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71703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dosazení vyjdou meze, které neodpovídají poloze na ose, dosadíme 3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668344" y="2276872"/>
            <a:ext cx="6480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264</Words>
  <Application>Microsoft Office PowerPoint</Application>
  <PresentationFormat>Předvádění na obrazovce (4:3)</PresentationFormat>
  <Paragraphs>104</Paragraphs>
  <Slides>29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105</cp:revision>
  <dcterms:created xsi:type="dcterms:W3CDTF">2013-03-31T20:11:56Z</dcterms:created>
  <dcterms:modified xsi:type="dcterms:W3CDTF">2014-06-15T17:49:19Z</dcterms:modified>
</cp:coreProperties>
</file>