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3" r:id="rId4"/>
    <p:sldId id="262" r:id="rId5"/>
    <p:sldId id="328" r:id="rId6"/>
    <p:sldId id="329" r:id="rId7"/>
    <p:sldId id="268" r:id="rId8"/>
    <p:sldId id="330" r:id="rId9"/>
    <p:sldId id="331" r:id="rId10"/>
    <p:sldId id="332" r:id="rId11"/>
    <p:sldId id="273" r:id="rId12"/>
    <p:sldId id="334" r:id="rId13"/>
    <p:sldId id="335" r:id="rId14"/>
    <p:sldId id="279" r:id="rId15"/>
    <p:sldId id="336" r:id="rId16"/>
    <p:sldId id="337" r:id="rId17"/>
    <p:sldId id="285" r:id="rId18"/>
    <p:sldId id="338" r:id="rId19"/>
    <p:sldId id="260" r:id="rId20"/>
    <p:sldId id="308" r:id="rId21"/>
    <p:sldId id="290" r:id="rId22"/>
    <p:sldId id="291" r:id="rId23"/>
    <p:sldId id="292" r:id="rId24"/>
    <p:sldId id="293" r:id="rId25"/>
    <p:sldId id="294" r:id="rId2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44108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474052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7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8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2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1.xml"/><Relationship Id="rId3" Type="http://schemas.openxmlformats.org/officeDocument/2006/relationships/oleObject" Target="../embeddings/oleObject1.bin"/><Relationship Id="rId7" Type="http://schemas.openxmlformats.org/officeDocument/2006/relationships/slide" Target="slide20.xml"/><Relationship Id="rId12" Type="http://schemas.openxmlformats.org/officeDocument/2006/relationships/slide" Target="slide17.xml"/><Relationship Id="rId1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4.xml"/><Relationship Id="rId1" Type="http://schemas.openxmlformats.org/officeDocument/2006/relationships/vmlDrawing" Target="../drawings/vmlDrawing1.vml"/><Relationship Id="rId6" Type="http://schemas.openxmlformats.org/officeDocument/2006/relationships/slide" Target="slide19.xml"/><Relationship Id="rId11" Type="http://schemas.openxmlformats.org/officeDocument/2006/relationships/slide" Target="slide14.xml"/><Relationship Id="rId5" Type="http://schemas.openxmlformats.org/officeDocument/2006/relationships/image" Target="../media/image2.emf"/><Relationship Id="rId15" Type="http://schemas.openxmlformats.org/officeDocument/2006/relationships/slide" Target="slide23.xml"/><Relationship Id="rId10" Type="http://schemas.openxmlformats.org/officeDocument/2006/relationships/slide" Target="slide11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10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vzorce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116210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79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116210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076056" y="5013176"/>
            <a:ext cx="25202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43608" y="3541078"/>
            <a:ext cx="648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dvojčlen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688975" y="1044575"/>
          <a:ext cx="8693150" cy="646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5" name="Dokument" r:id="rId4" imgW="8732835" imgH="6487547" progId="Word.Document.12">
                  <p:embed/>
                </p:oleObj>
              </mc:Choice>
              <mc:Fallback>
                <p:oleObj name="Dokument" r:id="rId4" imgW="8732835" imgH="6487547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1044575"/>
                        <a:ext cx="8693150" cy="646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687" y="3645024"/>
            <a:ext cx="46085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Vzorec půjde použít až po vytknutí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860032" y="1268760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203848" y="2204864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688975" y="1044575"/>
          <a:ext cx="8693150" cy="646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7" name="Dokument" r:id="rId4" imgW="8732835" imgH="6487547" progId="Word.Document.12">
                  <p:embed/>
                </p:oleObj>
              </mc:Choice>
              <mc:Fallback>
                <p:oleObj name="Dokument" r:id="rId4" imgW="8732835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1044575"/>
                        <a:ext cx="8693150" cy="646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687" y="3645024"/>
            <a:ext cx="46085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Vzniklá závorka ukazuje na vzorec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55976" y="116632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203848" y="2204864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3717032"/>
            <a:ext cx="2028825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Objekt 13"/>
          <p:cNvGraphicFramePr>
            <a:graphicFrameLocks noChangeAspect="1"/>
          </p:cNvGraphicFramePr>
          <p:nvPr/>
        </p:nvGraphicFramePr>
        <p:xfrm>
          <a:off x="688975" y="1044575"/>
          <a:ext cx="8693150" cy="6461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451" name="Dokument" r:id="rId4" imgW="8732835" imgH="6487547" progId="Word.Document.12">
                  <p:embed/>
                </p:oleObj>
              </mc:Choice>
              <mc:Fallback>
                <p:oleObj name="Dokument" r:id="rId4" imgW="8732835" imgH="648754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8975" y="1044575"/>
                        <a:ext cx="8693150" cy="64611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63687" y="3645024"/>
            <a:ext cx="56166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použitím vzorce můžeme obdržet součin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355976" y="116632"/>
            <a:ext cx="38884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3131840" y="2852936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4437112"/>
            <a:ext cx="2028825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35111" y="1273497"/>
          <a:ext cx="8861425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1" name="Dokument" r:id="rId4" imgW="8860761" imgH="6404396" progId="Word.Document.12">
                  <p:embed/>
                </p:oleObj>
              </mc:Choice>
              <mc:Fallback>
                <p:oleObj name="Dokument" r:id="rId4" imgW="8860761" imgH="6404396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11" y="1273497"/>
                        <a:ext cx="8861425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572000" y="2132856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Nejdříve vytkneme společné </a:t>
            </a:r>
            <a:r>
              <a:rPr lang="cs-CZ" sz="20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491880" y="1700808"/>
            <a:ext cx="4896544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35111" y="1273497"/>
          <a:ext cx="8861425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75" name="Dokument" r:id="rId4" imgW="8860761" imgH="6404396" progId="Word.Document.12">
                  <p:embed/>
                </p:oleObj>
              </mc:Choice>
              <mc:Fallback>
                <p:oleObj name="Dokument" r:id="rId4" imgW="8860761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11" y="1273497"/>
                        <a:ext cx="8861425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11960" y="2924944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Vzniklý dvojčlen lze rozložit užitím vzorce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5508104" y="1844824"/>
            <a:ext cx="2952328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4437112"/>
            <a:ext cx="2105025" cy="247650"/>
          </a:xfrm>
          <a:prstGeom prst="rect">
            <a:avLst/>
          </a:prstGeom>
          <a:noFill/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535111" y="1273497"/>
          <a:ext cx="8861425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499" name="Dokument" r:id="rId4" imgW="8860761" imgH="6404396" progId="Word.Document.12">
                  <p:embed/>
                </p:oleObj>
              </mc:Choice>
              <mc:Fallback>
                <p:oleObj name="Dokument" r:id="rId4" imgW="8860761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5111" y="1273497"/>
                        <a:ext cx="8861425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11960" y="2924944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je součin tří členů</a:t>
            </a:r>
            <a:endParaRPr lang="cs-CZ" sz="2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4932040" y="404664"/>
            <a:ext cx="2952328" cy="7284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10547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5013176"/>
            <a:ext cx="2105025" cy="247650"/>
          </a:xfrm>
          <a:prstGeom prst="rect">
            <a:avLst/>
          </a:prstGeom>
          <a:noFill/>
        </p:spPr>
      </p:pic>
      <p:sp>
        <p:nvSpPr>
          <p:cNvPr id="105477" name="Rectangle 5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1039043" y="649238"/>
          <a:ext cx="864552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7" name="Dokument" r:id="rId4" imgW="8645269" imgH="6380639" progId="Word.Document.12">
                  <p:embed/>
                </p:oleObj>
              </mc:Choice>
              <mc:Fallback>
                <p:oleObj name="Dokument" r:id="rId4" imgW="8645269" imgH="6380639" progId="Word.Document.12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043" y="649238"/>
                        <a:ext cx="8645525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548680"/>
            <a:ext cx="3672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3501008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Vzorec užít nelze, využijeme hledání mezi děliteli čísla 6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427984" y="1052736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1039043" y="649238"/>
          <a:ext cx="8645525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7523" name="Dokument" r:id="rId4" imgW="8645269" imgH="6380639" progId="Word.Document.12">
                  <p:embed/>
                </p:oleObj>
              </mc:Choice>
              <mc:Fallback>
                <p:oleObj name="Dokument" r:id="rId4" imgW="8645269" imgH="638063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39043" y="649238"/>
                        <a:ext cx="8645525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548680"/>
            <a:ext cx="3672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3501008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Součin 6 a součet -5 nás dovede na tento rozklad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2843808" y="1916832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Algebraické vzorce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10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VY_32_INOVACE_1_2_10_KUP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6. 9.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09550" y="368300"/>
          <a:ext cx="8891588" cy="642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" y="368300"/>
                        <a:ext cx="8891588" cy="6423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244185" y="1124967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931539" y="390525"/>
          <a:ext cx="8609013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Dokument" r:id="rId4" imgW="8609594" imgH="6345003" progId="Word.Document.12">
                  <p:embed/>
                </p:oleObj>
              </mc:Choice>
              <mc:Fallback>
                <p:oleObj name="Dokument" r:id="rId4" imgW="8609594" imgH="634500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1539" y="390525"/>
                        <a:ext cx="8609013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4569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884485" y="505792"/>
          <a:ext cx="8728075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2" name="Dokument" r:id="rId4" imgW="8728511" imgH="6452271" progId="Word.Document.12">
                  <p:embed/>
                </p:oleObj>
              </mc:Choice>
              <mc:Fallback>
                <p:oleObj name="Dokument" r:id="rId4" imgW="8728511" imgH="6452271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4485" y="505792"/>
                        <a:ext cx="8728075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3305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760413" y="463550"/>
          <a:ext cx="8669337" cy="6364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name="Dokument" r:id="rId4" imgW="8706169" imgH="6392877" progId="Word.Document.12">
                  <p:embed/>
                </p:oleObj>
              </mc:Choice>
              <mc:Fallback>
                <p:oleObj name="Dokument" r:id="rId4" imgW="8706169" imgH="6392877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0413" y="463550"/>
                        <a:ext cx="8669337" cy="6364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6577" y="112496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7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971600" y="469280"/>
          <a:ext cx="8705850" cy="648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9" name="Dokument" r:id="rId4" imgW="8706169" imgH="6487547" progId="Word.Document.12">
                  <p:embed/>
                </p:oleObj>
              </mc:Choice>
              <mc:Fallback>
                <p:oleObj name="Dokument" r:id="rId4" imgW="8706169" imgH="6487547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69280"/>
                        <a:ext cx="8705850" cy="6488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971600" y="408260"/>
          <a:ext cx="8597900" cy="6261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3" name="Dokument" r:id="rId4" imgW="8597342" imgH="6261852" progId="Word.Document.12">
                  <p:embed/>
                </p:oleObj>
              </mc:Choice>
              <mc:Fallback>
                <p:oleObj name="Dokument" r:id="rId4" imgW="8597342" imgH="6261852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600" y="408260"/>
                        <a:ext cx="8597900" cy="6261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kt 21"/>
          <p:cNvGraphicFramePr>
            <a:graphicFrameLocks noChangeAspect="1"/>
          </p:cNvGraphicFramePr>
          <p:nvPr/>
        </p:nvGraphicFramePr>
        <p:xfrm>
          <a:off x="1007293" y="781124"/>
          <a:ext cx="8677275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Dokument" r:id="rId4" imgW="8678061" imgH="6463789" progId="Word.Document.12">
                  <p:embed/>
                </p:oleObj>
              </mc:Choice>
              <mc:Fallback>
                <p:oleObj name="Dokument" r:id="rId4" imgW="8678061" imgH="6463789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293" y="781124"/>
                        <a:ext cx="8677275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81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28498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4371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683568" y="620688"/>
          <a:ext cx="8701087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Dokument" r:id="rId4" imgW="8701845" imgH="6404396" progId="Word.Document.12">
                  <p:embed/>
                </p:oleObj>
              </mc:Choice>
              <mc:Fallback>
                <p:oleObj name="Dokument" r:id="rId4" imgW="8701845" imgH="6404396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20688"/>
                        <a:ext cx="8701087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012160" y="1124744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opačným směrem vzorec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95936" y="220486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31271" y="3933056"/>
            <a:ext cx="2105025" cy="247650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683568" y="620688"/>
          <a:ext cx="8701087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3" name="Dokument" r:id="rId4" imgW="8701845" imgH="6404396" progId="Word.Document.12">
                  <p:embed/>
                </p:oleObj>
              </mc:Choice>
              <mc:Fallback>
                <p:oleObj name="Dokument" r:id="rId4" imgW="8701845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20688"/>
                        <a:ext cx="8701087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860032" y="0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Roznásobíme vzniklý dvojčlen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95936" y="2204864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5301208"/>
            <a:ext cx="2105025" cy="247650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683568" y="620688"/>
          <a:ext cx="8701087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7" name="Dokument" r:id="rId4" imgW="8701845" imgH="6404396" progId="Word.Document.12">
                  <p:embed/>
                </p:oleObj>
              </mc:Choice>
              <mc:Fallback>
                <p:oleObj name="Dokument" r:id="rId4" imgW="8701845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20688"/>
                        <a:ext cx="8701087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860032" y="0"/>
            <a:ext cx="280831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dvojčlen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923928" y="278092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-684584" y="592614"/>
            <a:ext cx="496855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68144" y="5301208"/>
            <a:ext cx="2105025" cy="247650"/>
          </a:xfrm>
          <a:prstGeom prst="rect">
            <a:avLst/>
          </a:prstGeom>
          <a:noFill/>
        </p:spPr>
      </p:pic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116210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116210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051720" y="2420888"/>
            <a:ext cx="55446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43608" y="3541078"/>
            <a:ext cx="648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Pokud vytkneme  -1 z první závorky, půjde použít vzorec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283968" y="1412776"/>
            <a:ext cx="468052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11391" y="4221088"/>
            <a:ext cx="2105025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116210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1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116210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051720" y="2420888"/>
            <a:ext cx="554461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43608" y="3541078"/>
            <a:ext cx="648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Nahradíme součin závorek podle vzorce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7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3645024"/>
            <a:ext cx="2105025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Objekt 11"/>
          <p:cNvGraphicFramePr>
            <a:graphicFrameLocks noChangeAspect="1"/>
          </p:cNvGraphicFramePr>
          <p:nvPr/>
        </p:nvGraphicFramePr>
        <p:xfrm>
          <a:off x="323528" y="1116210"/>
          <a:ext cx="8682037" cy="63452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5" name="Dokument" r:id="rId4" imgW="8682746" imgH="6345003" progId="Word.Document.12">
                  <p:embed/>
                </p:oleObj>
              </mc:Choice>
              <mc:Fallback>
                <p:oleObj name="Dokument" r:id="rId4" imgW="8682746" imgH="634500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116210"/>
                        <a:ext cx="8682037" cy="63452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076056" y="2420888"/>
            <a:ext cx="252028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043608" y="3541078"/>
            <a:ext cx="64801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Zůstává roznásobit číslem -1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194</Words>
  <Application>Microsoft Office PowerPoint</Application>
  <PresentationFormat>Předvádění na obrazovce (4:3)</PresentationFormat>
  <Paragraphs>91</Paragraphs>
  <Slides>25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82</cp:revision>
  <dcterms:created xsi:type="dcterms:W3CDTF">2013-03-31T20:11:56Z</dcterms:created>
  <dcterms:modified xsi:type="dcterms:W3CDTF">2014-06-15T13:24:05Z</dcterms:modified>
</cp:coreProperties>
</file>