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63" r:id="rId4"/>
    <p:sldId id="262" r:id="rId5"/>
    <p:sldId id="309" r:id="rId6"/>
    <p:sldId id="310" r:id="rId7"/>
    <p:sldId id="268" r:id="rId8"/>
    <p:sldId id="311" r:id="rId9"/>
    <p:sldId id="312" r:id="rId10"/>
    <p:sldId id="273" r:id="rId11"/>
    <p:sldId id="313" r:id="rId12"/>
    <p:sldId id="314" r:id="rId13"/>
    <p:sldId id="279" r:id="rId14"/>
    <p:sldId id="315" r:id="rId15"/>
    <p:sldId id="316" r:id="rId16"/>
    <p:sldId id="285" r:id="rId17"/>
    <p:sldId id="317" r:id="rId18"/>
    <p:sldId id="318" r:id="rId19"/>
    <p:sldId id="260" r:id="rId20"/>
    <p:sldId id="308" r:id="rId21"/>
    <p:sldId id="290" r:id="rId22"/>
    <p:sldId id="291" r:id="rId23"/>
    <p:sldId id="292" r:id="rId24"/>
    <p:sldId id="293" r:id="rId25"/>
    <p:sldId id="294" r:id="rId2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1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12348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3219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7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8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9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7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0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1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2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1.xml"/><Relationship Id="rId3" Type="http://schemas.openxmlformats.org/officeDocument/2006/relationships/oleObject" Target="../embeddings/oleObject1.bin"/><Relationship Id="rId7" Type="http://schemas.openxmlformats.org/officeDocument/2006/relationships/slide" Target="slide20.xml"/><Relationship Id="rId12" Type="http://schemas.openxmlformats.org/officeDocument/2006/relationships/slide" Target="slide16.xml"/><Relationship Id="rId17" Type="http://schemas.openxmlformats.org/officeDocument/2006/relationships/slide" Target="slide25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24.xml"/><Relationship Id="rId1" Type="http://schemas.openxmlformats.org/officeDocument/2006/relationships/vmlDrawing" Target="../drawings/vmlDrawing1.vml"/><Relationship Id="rId6" Type="http://schemas.openxmlformats.org/officeDocument/2006/relationships/slide" Target="slide19.xml"/><Relationship Id="rId11" Type="http://schemas.openxmlformats.org/officeDocument/2006/relationships/slide" Target="slide13.xml"/><Relationship Id="rId5" Type="http://schemas.openxmlformats.org/officeDocument/2006/relationships/image" Target="../media/image2.emf"/><Relationship Id="rId15" Type="http://schemas.openxmlformats.org/officeDocument/2006/relationships/slide" Target="slide23.xml"/><Relationship Id="rId10" Type="http://schemas.openxmlformats.org/officeDocument/2006/relationships/slide" Target="slide10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7.xml"/><Relationship Id="rId14" Type="http://schemas.openxmlformats.org/officeDocument/2006/relationships/slide" Target="slide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ALGEBRAICKÉ VÝRAZY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08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Vytýkání II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280988" y="1069156"/>
          <a:ext cx="8774112" cy="646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Dokument" r:id="rId4" imgW="8773555" imgH="6463789" progId="Word.Document.12">
                  <p:embed/>
                </p:oleObj>
              </mc:Choice>
              <mc:Fallback>
                <p:oleObj name="Dokument" r:id="rId4" imgW="8773555" imgH="6463789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988" y="1069156"/>
                        <a:ext cx="8774112" cy="6464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149080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9512" y="3645024"/>
            <a:ext cx="72722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Vytkneme -li -1 z druhé závorky, půjde upravovat dále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860032" y="1412776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195736" y="2492896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280988" y="1069156"/>
          <a:ext cx="8774112" cy="646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3" name="Dokument" r:id="rId4" imgW="8773555" imgH="6463789" progId="Word.Document.12">
                  <p:embed/>
                </p:oleObj>
              </mc:Choice>
              <mc:Fallback>
                <p:oleObj name="Dokument" r:id="rId4" imgW="8773555" imgH="64637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988" y="1069156"/>
                        <a:ext cx="8774112" cy="6464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149080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9512" y="3645024"/>
            <a:ext cx="72722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Závorka je stejná v obou členech, vytkneme ji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932040" y="5157192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" name="Obdélník 11"/>
          <p:cNvSpPr/>
          <p:nvPr/>
        </p:nvSpPr>
        <p:spPr>
          <a:xfrm>
            <a:off x="2195736" y="2492896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280988" y="1069156"/>
          <a:ext cx="8774112" cy="646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Dokument" r:id="rId4" imgW="8773555" imgH="6463789" progId="Word.Document.12">
                  <p:embed/>
                </p:oleObj>
              </mc:Choice>
              <mc:Fallback>
                <p:oleObj name="Dokument" r:id="rId4" imgW="8773555" imgH="6463789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0988" y="1069156"/>
                        <a:ext cx="8774112" cy="6464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544914" y="4149080"/>
            <a:ext cx="359908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179512" y="3645024"/>
            <a:ext cx="72722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Vznikne hledaný součin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932040" y="5157192"/>
            <a:ext cx="381642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96875" y="1054621"/>
          <a:ext cx="8599488" cy="604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Dokument" r:id="rId4" imgW="8599864" imgH="6047316" progId="Word.Document.12">
                  <p:embed/>
                </p:oleObj>
              </mc:Choice>
              <mc:Fallback>
                <p:oleObj name="Dokument" r:id="rId4" imgW="8599864" imgH="6047316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1054621"/>
                        <a:ext cx="8599488" cy="6046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644008" y="1628800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27584" y="4365104"/>
            <a:ext cx="6480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Nelze vytknout ze všech členů, vytkneme po částech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843808" y="2420888"/>
            <a:ext cx="3528392" cy="584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96875" y="1054621"/>
          <a:ext cx="8599488" cy="604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Dokument" r:id="rId4" imgW="8599864" imgH="6047316" progId="Word.Document.12">
                  <p:embed/>
                </p:oleObj>
              </mc:Choice>
              <mc:Fallback>
                <p:oleObj name="Dokument" r:id="rId4" imgW="8599864" imgH="60473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1054621"/>
                        <a:ext cx="8599488" cy="6046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4572000" y="3068960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27584" y="4365104"/>
            <a:ext cx="6480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Vytknutím po dvojicích vznikne dvojčlen pro další vytýkání 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2843808" y="2420888"/>
            <a:ext cx="3528392" cy="5844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396875" y="1054621"/>
          <a:ext cx="8599488" cy="6046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Dokument" r:id="rId4" imgW="8599864" imgH="6047316" progId="Word.Document.12">
                  <p:embed/>
                </p:oleObj>
              </mc:Choice>
              <mc:Fallback>
                <p:oleObj name="Dokument" r:id="rId4" imgW="8599864" imgH="604731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875" y="1054621"/>
                        <a:ext cx="8599488" cy="6046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95936" y="3284984"/>
            <a:ext cx="388843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27584" y="4365104"/>
            <a:ext cx="6480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Vytknutím společné závorky vytvoříme součin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68300" y="965200"/>
          <a:ext cx="8775700" cy="589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Dokument" r:id="rId4" imgW="8776078" imgH="5892534" progId="Word.Document.12">
                  <p:embed/>
                </p:oleObj>
              </mc:Choice>
              <mc:Fallback>
                <p:oleObj name="Dokument" r:id="rId4" imgW="8776078" imgH="5892534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" y="965200"/>
                        <a:ext cx="8775700" cy="589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835696" y="1988840"/>
            <a:ext cx="70567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043609" y="4245274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Nelze-li vytknout z celku, jde po částech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572000" y="1268760"/>
            <a:ext cx="4572000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2483768" y="2348880"/>
            <a:ext cx="4572000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68300" y="965200"/>
          <a:ext cx="8775700" cy="589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Dokument" r:id="rId4" imgW="8776078" imgH="5892534" progId="Word.Document.12">
                  <p:embed/>
                </p:oleObj>
              </mc:Choice>
              <mc:Fallback>
                <p:oleObj name="Dokument" r:id="rId4" imgW="8776078" imgH="589253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" y="965200"/>
                        <a:ext cx="8775700" cy="589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835696" y="1988840"/>
            <a:ext cx="70567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251520" y="4245274"/>
            <a:ext cx="777646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Je třeba vytvořit dvojčlen pro další úpravu – ovlivní i znaménko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572000" y="2708920"/>
            <a:ext cx="4572000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2483768" y="2348880"/>
            <a:ext cx="4572000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kt 12"/>
          <p:cNvGraphicFramePr>
            <a:graphicFrameLocks noChangeAspect="1"/>
          </p:cNvGraphicFramePr>
          <p:nvPr/>
        </p:nvGraphicFramePr>
        <p:xfrm>
          <a:off x="368300" y="965200"/>
          <a:ext cx="8775700" cy="5892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Dokument" r:id="rId4" imgW="8776078" imgH="5892534" progId="Word.Document.12">
                  <p:embed/>
                </p:oleObj>
              </mc:Choice>
              <mc:Fallback>
                <p:oleObj name="Dokument" r:id="rId4" imgW="8776078" imgH="5892534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8300" y="965200"/>
                        <a:ext cx="8775700" cy="5892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835696" y="1988840"/>
            <a:ext cx="7056710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755575" y="4245274"/>
            <a:ext cx="446449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Dalším vytknutím vznikne součin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3419872" y="5229200"/>
            <a:ext cx="4572000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Obdélník 13"/>
          <p:cNvSpPr/>
          <p:nvPr/>
        </p:nvSpPr>
        <p:spPr>
          <a:xfrm>
            <a:off x="3059832" y="5157192"/>
            <a:ext cx="4572000" cy="9997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SMA_ALGEBRAICKÉ VÝRAZY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Vytýkání II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08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VY_32_INOVACE_1_2_08_KUP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31. 8.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376238" y="350838"/>
          <a:ext cx="8891587" cy="637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4" name="Dokument" r:id="rId4" imgW="8891355" imgH="6375755" progId="Word.Document.12">
                  <p:embed/>
                </p:oleObj>
              </mc:Choice>
              <mc:Fallback>
                <p:oleObj name="Dokument" r:id="rId4" imgW="8891355" imgH="6375755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238" y="350838"/>
                        <a:ext cx="8891587" cy="6375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36550" y="379413"/>
          <a:ext cx="8709025" cy="6308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5" name="Dokument" r:id="rId4" imgW="8708692" imgH="6309007" progId="Word.Document.12">
                  <p:embed/>
                </p:oleObj>
              </mc:Choice>
              <mc:Fallback>
                <p:oleObj name="Dokument" r:id="rId4" imgW="8708692" imgH="6309007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" y="379413"/>
                        <a:ext cx="8709025" cy="6308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324569" y="98176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323528" y="404664"/>
          <a:ext cx="8804275" cy="646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name="Dokument" r:id="rId4" imgW="8804186" imgH="6463789" progId="Word.Document.12">
                  <p:embed/>
                </p:oleObj>
              </mc:Choice>
              <mc:Fallback>
                <p:oleObj name="Dokument" r:id="rId4" imgW="8804186" imgH="6463789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04664"/>
                        <a:ext cx="8804275" cy="6464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323305" y="1125785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602232" y="505222"/>
          <a:ext cx="8650288" cy="6380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4" name="Dokument" r:id="rId4" imgW="8649593" imgH="6380639" progId="Word.Document.12">
                  <p:embed/>
                </p:oleObj>
              </mc:Choice>
              <mc:Fallback>
                <p:oleObj name="Dokument" r:id="rId4" imgW="8649593" imgH="6380639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2232" y="505222"/>
                        <a:ext cx="8650288" cy="6380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96577" y="1124968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5" name="Rastrový obrázek" r:id="rId7" imgW="0" imgH="0" progId="PBrush">
                  <p:embed/>
                </p:oleObj>
              </mc:Choice>
              <mc:Fallback>
                <p:oleObj name="Rastrový obrázek" r:id="rId7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499045" y="444896"/>
          <a:ext cx="8753475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7" name="Dokument" r:id="rId4" imgW="8753736" imgH="6440032" progId="Word.Document.12">
                  <p:embed/>
                </p:oleObj>
              </mc:Choice>
              <mc:Fallback>
                <p:oleObj name="Dokument" r:id="rId4" imgW="8753736" imgH="6440032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9045" y="444896"/>
                        <a:ext cx="8753475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95313" y="112496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611560" y="386159"/>
          <a:ext cx="8813800" cy="6499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1" name="Dokument" r:id="rId4" imgW="8813555" imgH="6499785" progId="Word.Document.12">
                  <p:embed/>
                </p:oleObj>
              </mc:Choice>
              <mc:Fallback>
                <p:oleObj name="Dokument" r:id="rId4" imgW="8813555" imgH="6499785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86159"/>
                        <a:ext cx="8813800" cy="64992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95313" y="1124967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Objekt 22"/>
          <p:cNvGraphicFramePr>
            <a:graphicFrameLocks noChangeAspect="1"/>
          </p:cNvGraphicFramePr>
          <p:nvPr/>
        </p:nvGraphicFramePr>
        <p:xfrm>
          <a:off x="1110604" y="673620"/>
          <a:ext cx="8789988" cy="642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Dokument" r:id="rId4" imgW="8789411" imgH="6428153" progId="Word.Document.12">
                  <p:embed/>
                </p:oleObj>
              </mc:Choice>
              <mc:Fallback>
                <p:oleObj name="Dokument" r:id="rId4" imgW="8789411" imgH="6428153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0604" y="673620"/>
                        <a:ext cx="8789988" cy="6427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90805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06057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42900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58152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6612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8367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191683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284984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437112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23528" y="876944"/>
          <a:ext cx="8704263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Dokument" r:id="rId4" imgW="8704367" imgH="6440032" progId="Word.Document.12">
                  <p:embed/>
                </p:oleObj>
              </mc:Choice>
              <mc:Fallback>
                <p:oleObj name="Dokument" r:id="rId4" imgW="8704367" imgH="6440032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876944"/>
                        <a:ext cx="8704263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004048" y="1412776"/>
            <a:ext cx="410373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3717032"/>
            <a:ext cx="6984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 sčítání nerozhoduje pořadí členů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2771800" y="2276872"/>
            <a:ext cx="46805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23528" y="876944"/>
          <a:ext cx="8704263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587" name="Dokument" r:id="rId4" imgW="8704367" imgH="6440032" progId="Word.Document.12">
                  <p:embed/>
                </p:oleObj>
              </mc:Choice>
              <mc:Fallback>
                <p:oleObj name="Dokument" r:id="rId4" imgW="8704367" imgH="644003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876944"/>
                        <a:ext cx="8704263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23928" y="4869160"/>
            <a:ext cx="410373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3717032"/>
            <a:ext cx="6984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 obou členech je společná závorka, lze vytknout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2771800" y="2276872"/>
            <a:ext cx="46805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23528" y="876944"/>
          <a:ext cx="8704263" cy="644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8611" name="Dokument" r:id="rId4" imgW="8704367" imgH="6440032" progId="Word.Document.12">
                  <p:embed/>
                </p:oleObj>
              </mc:Choice>
              <mc:Fallback>
                <p:oleObj name="Dokument" r:id="rId4" imgW="8704367" imgH="6440032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876944"/>
                        <a:ext cx="8704263" cy="64404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23306" y="26087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23928" y="4869160"/>
            <a:ext cx="4103736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467544" y="3717032"/>
            <a:ext cx="698418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Vytknutím vznikne součin dvojčlenů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707904" y="5301208"/>
            <a:ext cx="468052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95536" y="1118131"/>
          <a:ext cx="8670676" cy="641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Dokument" r:id="rId4" imgW="8751934" imgH="6476028" progId="Word.Document.12">
                  <p:embed/>
                </p:oleObj>
              </mc:Choice>
              <mc:Fallback>
                <p:oleObj name="Dokument" r:id="rId4" imgW="8751934" imgH="6476028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118131"/>
                        <a:ext cx="8670676" cy="6415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131840" y="2204864"/>
            <a:ext cx="381642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835696" y="3541078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Ze 2. a 3. člene vytkneme -1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788024" y="1412776"/>
            <a:ext cx="435597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95536" y="1118131"/>
          <a:ext cx="8670676" cy="641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35" name="Dokument" r:id="rId4" imgW="8751934" imgH="6476028" progId="Word.Document.12">
                  <p:embed/>
                </p:oleObj>
              </mc:Choice>
              <mc:Fallback>
                <p:oleObj name="Dokument" r:id="rId4" imgW="8751934" imgH="647602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118131"/>
                        <a:ext cx="8670676" cy="6415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131840" y="2204864"/>
            <a:ext cx="381642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835696" y="3541078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Při změně pořadí členů je vidět společná závorka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851920" y="5085184"/>
            <a:ext cx="435597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395536" y="1118131"/>
          <a:ext cx="8670676" cy="641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59" name="Dokument" r:id="rId4" imgW="8751934" imgH="6476028" progId="Word.Document.12">
                  <p:embed/>
                </p:oleObj>
              </mc:Choice>
              <mc:Fallback>
                <p:oleObj name="Dokument" r:id="rId4" imgW="8751934" imgH="647602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118131"/>
                        <a:ext cx="8670676" cy="64153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77713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275856" y="4293096"/>
            <a:ext cx="3816424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835696" y="3541078"/>
            <a:ext cx="5688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 vytknutí vznikne součin dvou závorek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3851920" y="5085184"/>
            <a:ext cx="4355976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220</Words>
  <Application>Microsoft Office PowerPoint</Application>
  <PresentationFormat>Předvádění na obrazovce (4:3)</PresentationFormat>
  <Paragraphs>91</Paragraphs>
  <Slides>25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25</vt:i4>
      </vt:variant>
    </vt:vector>
  </HeadingPairs>
  <TitlesOfParts>
    <vt:vector size="31" baseType="lpstr">
      <vt:lpstr>Arial</vt:lpstr>
      <vt:lpstr>Calibri</vt:lpstr>
      <vt:lpstr>Times New Roman</vt:lpstr>
      <vt:lpstr>Motiv sady Office</vt:lpstr>
      <vt:lpstr>Dokument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61</cp:revision>
  <dcterms:created xsi:type="dcterms:W3CDTF">2013-03-31T20:11:56Z</dcterms:created>
  <dcterms:modified xsi:type="dcterms:W3CDTF">2014-06-15T13:19:45Z</dcterms:modified>
</cp:coreProperties>
</file>