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7" r:id="rId2"/>
    <p:sldId id="258" r:id="rId3"/>
    <p:sldId id="263" r:id="rId4"/>
    <p:sldId id="262" r:id="rId5"/>
    <p:sldId id="319" r:id="rId6"/>
    <p:sldId id="320" r:id="rId7"/>
    <p:sldId id="268" r:id="rId8"/>
    <p:sldId id="321" r:id="rId9"/>
    <p:sldId id="322" r:id="rId10"/>
    <p:sldId id="273" r:id="rId11"/>
    <p:sldId id="323" r:id="rId12"/>
    <p:sldId id="324" r:id="rId13"/>
    <p:sldId id="279" r:id="rId14"/>
    <p:sldId id="325" r:id="rId15"/>
    <p:sldId id="326" r:id="rId16"/>
    <p:sldId id="285" r:id="rId17"/>
    <p:sldId id="327" r:id="rId18"/>
    <p:sldId id="260" r:id="rId19"/>
    <p:sldId id="308" r:id="rId20"/>
    <p:sldId id="290" r:id="rId21"/>
    <p:sldId id="291" r:id="rId22"/>
    <p:sldId id="292" r:id="rId23"/>
    <p:sldId id="293" r:id="rId24"/>
    <p:sldId id="294" r:id="rId25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72286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01201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16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7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18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19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1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0.xml"/><Relationship Id="rId3" Type="http://schemas.openxmlformats.org/officeDocument/2006/relationships/oleObject" Target="../embeddings/oleObject1.bin"/><Relationship Id="rId7" Type="http://schemas.openxmlformats.org/officeDocument/2006/relationships/slide" Target="slide19.xml"/><Relationship Id="rId12" Type="http://schemas.openxmlformats.org/officeDocument/2006/relationships/slide" Target="slide16.xml"/><Relationship Id="rId17" Type="http://schemas.openxmlformats.org/officeDocument/2006/relationships/slide" Target="slide24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3.xml"/><Relationship Id="rId1" Type="http://schemas.openxmlformats.org/officeDocument/2006/relationships/vmlDrawing" Target="../drawings/vmlDrawing1.vml"/><Relationship Id="rId6" Type="http://schemas.openxmlformats.org/officeDocument/2006/relationships/slide" Target="slide18.xml"/><Relationship Id="rId11" Type="http://schemas.openxmlformats.org/officeDocument/2006/relationships/slide" Target="slide13.xml"/><Relationship Id="rId5" Type="http://schemas.openxmlformats.org/officeDocument/2006/relationships/image" Target="../media/image2.emf"/><Relationship Id="rId15" Type="http://schemas.openxmlformats.org/officeDocument/2006/relationships/slide" Target="slide22.xml"/><Relationship Id="rId10" Type="http://schemas.openxmlformats.org/officeDocument/2006/relationships/slide" Target="slide10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7.xml"/><Relationship Id="rId14" Type="http://schemas.openxmlformats.org/officeDocument/2006/relationships/slide" Target="slid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09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vzorce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10157" y="1196752"/>
          <a:ext cx="8742363" cy="629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4" name="Dokument" r:id="rId4" imgW="8741844" imgH="6297488" progId="Word.Document.12">
                  <p:embed/>
                </p:oleObj>
              </mc:Choice>
              <mc:Fallback>
                <p:oleObj name="Dokument" r:id="rId4" imgW="8741844" imgH="6297488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157" y="1196752"/>
                        <a:ext cx="8742363" cy="6297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3645024"/>
            <a:ext cx="6480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 rozkladu využijeme vzorec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499992" y="1628800"/>
            <a:ext cx="40324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051720" y="2492896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984" y="3717032"/>
            <a:ext cx="2028825" cy="24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10157" y="1196752"/>
          <a:ext cx="8742363" cy="629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Dokument" r:id="rId4" imgW="8741844" imgH="6297488" progId="Word.Document.12">
                  <p:embed/>
                </p:oleObj>
              </mc:Choice>
              <mc:Fallback>
                <p:oleObj name="Dokument" r:id="rId4" imgW="8741844" imgH="629748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157" y="1196752"/>
                        <a:ext cx="8742363" cy="6297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971600" y="3645024"/>
            <a:ext cx="64801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Hodnoty do vztahu získáme odmocněním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707904" y="332656"/>
            <a:ext cx="40324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051720" y="2492896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5445224"/>
            <a:ext cx="2028825" cy="24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510157" y="1196752"/>
          <a:ext cx="8742363" cy="62976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Dokument" r:id="rId4" imgW="8741844" imgH="6297488" progId="Word.Document.12">
                  <p:embed/>
                </p:oleObj>
              </mc:Choice>
              <mc:Fallback>
                <p:oleObj name="Dokument" r:id="rId4" imgW="8741844" imgH="629748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157" y="1196752"/>
                        <a:ext cx="8742363" cy="62976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293096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3645024"/>
            <a:ext cx="72722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zapíšeme jako mocninu nebo součin dvou stejných závorek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707904" y="332656"/>
            <a:ext cx="403244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1259632" y="4653136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2120" y="5445224"/>
            <a:ext cx="2028825" cy="2476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76238" y="1106809"/>
          <a:ext cx="8737600" cy="657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0" name="Dokument" r:id="rId4" imgW="8737160" imgH="6571417" progId="Word.Document.12">
                  <p:embed/>
                </p:oleObj>
              </mc:Choice>
              <mc:Fallback>
                <p:oleObj name="Dokument" r:id="rId4" imgW="8737160" imgH="6571417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1106809"/>
                        <a:ext cx="8737600" cy="6570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499992" y="1556792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 úpravě využijeme vzorec  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843808" y="2420888"/>
            <a:ext cx="3528392" cy="584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4437112"/>
            <a:ext cx="2028825" cy="247650"/>
          </a:xfrm>
          <a:prstGeom prst="rect">
            <a:avLst/>
          </a:prstGeom>
          <a:noFill/>
        </p:spPr>
      </p:pic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76238" y="1106809"/>
          <a:ext cx="8737600" cy="657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1" name="Dokument" r:id="rId4" imgW="8737160" imgH="6571417" progId="Word.Document.12">
                  <p:embed/>
                </p:oleObj>
              </mc:Choice>
              <mc:Fallback>
                <p:oleObj name="Dokument" r:id="rId4" imgW="8737160" imgH="657141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1106809"/>
                        <a:ext cx="8737600" cy="6570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851920" y="404664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Hledané členy určíme jako odmocninu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843808" y="2420888"/>
            <a:ext cx="3528392" cy="584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5589240"/>
            <a:ext cx="2028825" cy="247650"/>
          </a:xfrm>
          <a:prstGeom prst="rect">
            <a:avLst/>
          </a:prstGeom>
          <a:noFill/>
        </p:spPr>
      </p:pic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376238" y="1106809"/>
          <a:ext cx="8737600" cy="6570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Dokument" r:id="rId4" imgW="8737160" imgH="6571417" progId="Word.Document.12">
                  <p:embed/>
                </p:oleObj>
              </mc:Choice>
              <mc:Fallback>
                <p:oleObj name="Dokument" r:id="rId4" imgW="8737160" imgH="6571417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1106809"/>
                        <a:ext cx="8737600" cy="65706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851920" y="404664"/>
            <a:ext cx="42484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611560" y="4365104"/>
            <a:ext cx="756084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zapíšeme jako mocninu nebo součin dvou stejných závorek 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915816" y="3356992"/>
            <a:ext cx="3528392" cy="584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56176" y="5589240"/>
            <a:ext cx="2028825" cy="247650"/>
          </a:xfrm>
          <a:prstGeom prst="rect">
            <a:avLst/>
          </a:prstGeom>
          <a:noFill/>
        </p:spPr>
      </p:pic>
      <p:sp>
        <p:nvSpPr>
          <p:cNvPr id="16392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87362" y="1180851"/>
          <a:ext cx="8693150" cy="642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6" name="Dokument" r:id="rId4" imgW="8730313" imgH="6452271" progId="Word.Document.12">
                  <p:embed/>
                </p:oleObj>
              </mc:Choice>
              <mc:Fallback>
                <p:oleObj name="Dokument" r:id="rId4" imgW="8730313" imgH="6452271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2" y="1180851"/>
                        <a:ext cx="8693150" cy="6424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283968" y="548680"/>
            <a:ext cx="3672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424527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vzorec pro „rozdíl čtverců“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572000" y="1268760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4248472" y="1493168"/>
            <a:ext cx="3707904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80112" y="4365104"/>
            <a:ext cx="2105025" cy="247650"/>
          </a:xfrm>
          <a:prstGeom prst="rect">
            <a:avLst/>
          </a:prstGeom>
          <a:noFill/>
        </p:spPr>
      </p:pic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487362" y="1180851"/>
          <a:ext cx="8693150" cy="6424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Dokument" r:id="rId4" imgW="8730313" imgH="6452271" progId="Word.Document.12">
                  <p:embed/>
                </p:oleObj>
              </mc:Choice>
              <mc:Fallback>
                <p:oleObj name="Dokument" r:id="rId4" imgW="8730313" imgH="64522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362" y="1180851"/>
                        <a:ext cx="8693150" cy="64246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283968" y="548680"/>
            <a:ext cx="3672334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424527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součin dvou závorek s různými znaménky 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2339752" y="3068960"/>
            <a:ext cx="4104456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3059832" y="2492896"/>
            <a:ext cx="3707904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7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128" y="5013176"/>
            <a:ext cx="2105025" cy="247650"/>
          </a:xfrm>
          <a:prstGeom prst="rect">
            <a:avLst/>
          </a:prstGeom>
          <a:noFill/>
        </p:spPr>
      </p:pic>
      <p:sp>
        <p:nvSpPr>
          <p:cNvPr id="22538" name="Rectangle 10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263525" y="368300"/>
          <a:ext cx="8891588" cy="6423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5" name="Dokument" r:id="rId4" imgW="8891355" imgH="6423683" progId="Word.Document.12">
                  <p:embed/>
                </p:oleObj>
              </mc:Choice>
              <mc:Fallback>
                <p:oleObj name="Dokument" r:id="rId4" imgW="8891355" imgH="642368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525" y="368300"/>
                        <a:ext cx="8891588" cy="6423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Algebraické </a:t>
            </a:r>
            <a:r>
              <a:rPr lang="cs-CZ" dirty="0" err="1" smtClean="0">
                <a:latin typeface="Calibri" pitchFamily="34" charset="0"/>
              </a:rPr>
              <a:t>vzorceI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09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VY_32_INOVACE_1_2_09_KUP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5. 9.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66303" y="520650"/>
          <a:ext cx="8658225" cy="650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Dokument" r:id="rId4" imgW="8692836" imgH="6535421" progId="Word.Document.12">
                  <p:embed/>
                </p:oleObj>
              </mc:Choice>
              <mc:Fallback>
                <p:oleObj name="Dokument" r:id="rId4" imgW="8692836" imgH="6535421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303" y="520650"/>
                        <a:ext cx="8658225" cy="650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4569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83568" y="493662"/>
          <a:ext cx="8789988" cy="6535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1" name="Dokument" r:id="rId4" imgW="8789411" imgH="6535421" progId="Word.Document.12">
                  <p:embed/>
                </p:oleObj>
              </mc:Choice>
              <mc:Fallback>
                <p:oleObj name="Dokument" r:id="rId4" imgW="8789411" imgH="6535421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493662"/>
                        <a:ext cx="8789988" cy="65357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3305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539552" y="396701"/>
          <a:ext cx="8693150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Dokument" r:id="rId4" imgW="8693557" imgH="6416635" progId="Word.Document.12">
                  <p:embed/>
                </p:oleObj>
              </mc:Choice>
              <mc:Fallback>
                <p:oleObj name="Dokument" r:id="rId4" imgW="8693557" imgH="6416635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96701"/>
                        <a:ext cx="8693150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6577" y="112496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6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682749" y="377825"/>
          <a:ext cx="8713787" cy="6392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8" name="Dokument" r:id="rId4" imgW="8713737" imgH="6392877" progId="Word.Document.12">
                  <p:embed/>
                </p:oleObj>
              </mc:Choice>
              <mc:Fallback>
                <p:oleObj name="Dokument" r:id="rId4" imgW="8713737" imgH="6392877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2749" y="377825"/>
                        <a:ext cx="8713787" cy="63928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5313" y="112496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kt 3"/>
          <p:cNvGraphicFramePr>
            <a:graphicFrameLocks noChangeAspect="1"/>
          </p:cNvGraphicFramePr>
          <p:nvPr/>
        </p:nvGraphicFramePr>
        <p:xfrm>
          <a:off x="842639" y="565100"/>
          <a:ext cx="8697913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2" name="Dokument" r:id="rId4" imgW="8697160" imgH="6463789" progId="Word.Document.12">
                  <p:embed/>
                </p:oleObj>
              </mc:Choice>
              <mc:Fallback>
                <p:oleObj name="Dokument" r:id="rId4" imgW="8697160" imgH="646378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42639" y="565100"/>
                        <a:ext cx="8697913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5313" y="112496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Objekt 20"/>
          <p:cNvGraphicFramePr>
            <a:graphicFrameLocks noChangeAspect="1"/>
          </p:cNvGraphicFramePr>
          <p:nvPr/>
        </p:nvGraphicFramePr>
        <p:xfrm>
          <a:off x="1066601" y="764704"/>
          <a:ext cx="8689975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kument" r:id="rId4" imgW="8690313" imgH="6345003" progId="Word.Document.12">
                  <p:embed/>
                </p:oleObj>
              </mc:Choice>
              <mc:Fallback>
                <p:oleObj name="Dokument" r:id="rId4" imgW="8690313" imgH="6345003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601" y="764704"/>
                        <a:ext cx="8689975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 dirty="0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05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7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4290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815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6612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9168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28498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4371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15491" y="1153864"/>
          <a:ext cx="8809037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4" name="Dokument" r:id="rId4" imgW="8809231" imgH="6452271" progId="Word.Document.12">
                  <p:embed/>
                </p:oleObj>
              </mc:Choice>
              <mc:Fallback>
                <p:oleObj name="Dokument" r:id="rId4" imgW="8809231" imgH="6452271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491" y="1153864"/>
                        <a:ext cx="8809037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707904" y="1340768"/>
            <a:ext cx="43204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vzorec 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059832" y="2492896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3973438"/>
            <a:ext cx="2028825" cy="247650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15491" y="1153864"/>
          <a:ext cx="8809037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Dokument" r:id="rId4" imgW="8809231" imgH="6452271" progId="Word.Document.12">
                  <p:embed/>
                </p:oleObj>
              </mc:Choice>
              <mc:Fallback>
                <p:oleObj name="Dokument" r:id="rId4" imgW="8809231" imgH="64522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491" y="1153864"/>
                        <a:ext cx="8809037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635896" y="404664"/>
            <a:ext cx="43204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861048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Dosazením obou členů vznikne výraz pro další úpravu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059832" y="2492896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5229200"/>
            <a:ext cx="2028825" cy="247650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15491" y="1153864"/>
          <a:ext cx="8809037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Dokument" r:id="rId4" imgW="8809231" imgH="6452271" progId="Word.Document.12">
                  <p:embed/>
                </p:oleObj>
              </mc:Choice>
              <mc:Fallback>
                <p:oleObj name="Dokument" r:id="rId4" imgW="8809231" imgH="645227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491" y="1153864"/>
                        <a:ext cx="8809037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635896" y="404664"/>
            <a:ext cx="432048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971599" y="3861048"/>
            <a:ext cx="367240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trojčlen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1907704" y="4941168"/>
            <a:ext cx="352839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5229200"/>
            <a:ext cx="2028825" cy="247650"/>
          </a:xfrm>
          <a:prstGeom prst="rect">
            <a:avLst/>
          </a:prstGeom>
          <a:noFill/>
        </p:spPr>
      </p:pic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sp>
        <p:nvSpPr>
          <p:cNvPr id="2059" name="Rectangle 11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22858" y="1105669"/>
          <a:ext cx="8729662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Dokument" r:id="rId4" imgW="8730313" imgH="6428153" progId="Word.Document.12">
                  <p:embed/>
                </p:oleObj>
              </mc:Choice>
              <mc:Fallback>
                <p:oleObj name="Dokument" r:id="rId4" imgW="8730313" imgH="6428153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858" y="1105669"/>
                        <a:ext cx="8729662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411760" y="2276872"/>
            <a:ext cx="38164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475656" y="3541078"/>
            <a:ext cx="60480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Využijeme vzorec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707904" y="1412776"/>
            <a:ext cx="543609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3645024"/>
            <a:ext cx="2028825" cy="247650"/>
          </a:xfrm>
          <a:prstGeom prst="rect">
            <a:avLst/>
          </a:prstGeom>
          <a:noFill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22858" y="1105669"/>
          <a:ext cx="8729662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Dokument" r:id="rId4" imgW="8730313" imgH="6428153" progId="Word.Document.12">
                  <p:embed/>
                </p:oleObj>
              </mc:Choice>
              <mc:Fallback>
                <p:oleObj name="Dokument" r:id="rId4" imgW="8730313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858" y="1105669"/>
                        <a:ext cx="8729662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2411760" y="2276872"/>
            <a:ext cx="38164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475656" y="3541078"/>
            <a:ext cx="60480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Vzniklý výraz dále upravíme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139952" y="188640"/>
            <a:ext cx="36724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5301208"/>
            <a:ext cx="2028825" cy="247650"/>
          </a:xfrm>
          <a:prstGeom prst="rect">
            <a:avLst/>
          </a:prstGeom>
          <a:noFill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522858" y="1105669"/>
          <a:ext cx="8729662" cy="6427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Dokument" r:id="rId4" imgW="8730313" imgH="6428153" progId="Word.Document.12">
                  <p:embed/>
                </p:oleObj>
              </mc:Choice>
              <mc:Fallback>
                <p:oleObj name="Dokument" r:id="rId4" imgW="8730313" imgH="6428153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858" y="1105669"/>
                        <a:ext cx="8729662" cy="6427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331640" y="5301208"/>
            <a:ext cx="38164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475656" y="3541078"/>
            <a:ext cx="604805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je trojčlen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139952" y="188640"/>
            <a:ext cx="367240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96136" y="5301208"/>
            <a:ext cx="2028825" cy="247650"/>
          </a:xfrm>
          <a:prstGeom prst="rect">
            <a:avLst/>
          </a:prstGeom>
          <a:noFill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0" y="704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cs-CZ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177</Words>
  <Application>Microsoft Office PowerPoint</Application>
  <PresentationFormat>Předvádění na obrazovce (4:3)</PresentationFormat>
  <Paragraphs>88</Paragraphs>
  <Slides>24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24</vt:i4>
      </vt:variant>
    </vt:vector>
  </HeadingPairs>
  <TitlesOfParts>
    <vt:vector size="30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70</cp:revision>
  <dcterms:created xsi:type="dcterms:W3CDTF">2013-03-31T20:11:56Z</dcterms:created>
  <dcterms:modified xsi:type="dcterms:W3CDTF">2014-06-15T13:21:55Z</dcterms:modified>
</cp:coreProperties>
</file>