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7"/>
  </p:notesMasterIdLst>
  <p:sldIdLst>
    <p:sldId id="257" r:id="rId2"/>
    <p:sldId id="258" r:id="rId3"/>
    <p:sldId id="263" r:id="rId4"/>
    <p:sldId id="262" r:id="rId5"/>
    <p:sldId id="309" r:id="rId6"/>
    <p:sldId id="310" r:id="rId7"/>
    <p:sldId id="311" r:id="rId8"/>
    <p:sldId id="312" r:id="rId9"/>
    <p:sldId id="268" r:id="rId10"/>
    <p:sldId id="313" r:id="rId11"/>
    <p:sldId id="314" r:id="rId12"/>
    <p:sldId id="315" r:id="rId13"/>
    <p:sldId id="316" r:id="rId14"/>
    <p:sldId id="317" r:id="rId15"/>
    <p:sldId id="318" r:id="rId16"/>
    <p:sldId id="273" r:id="rId17"/>
    <p:sldId id="319" r:id="rId18"/>
    <p:sldId id="320" r:id="rId19"/>
    <p:sldId id="321" r:id="rId20"/>
    <p:sldId id="279" r:id="rId21"/>
    <p:sldId id="322" r:id="rId22"/>
    <p:sldId id="323" r:id="rId23"/>
    <p:sldId id="324" r:id="rId24"/>
    <p:sldId id="285" r:id="rId25"/>
    <p:sldId id="325" r:id="rId26"/>
    <p:sldId id="326" r:id="rId27"/>
    <p:sldId id="327" r:id="rId28"/>
    <p:sldId id="328" r:id="rId29"/>
    <p:sldId id="260" r:id="rId30"/>
    <p:sldId id="308" r:id="rId31"/>
    <p:sldId id="290" r:id="rId32"/>
    <p:sldId id="291" r:id="rId33"/>
    <p:sldId id="292" r:id="rId34"/>
    <p:sldId id="293" r:id="rId35"/>
    <p:sldId id="294" r:id="rId36"/>
  </p:sldIdLst>
  <p:sldSz cx="9144000" cy="6858000" type="screen4x3"/>
  <p:notesSz cx="6858000" cy="9144000"/>
  <p:defaultTextStyle>
    <a:defPPr>
      <a:defRPr lang="cs-CZ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1464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30.vml.rels><?xml version="1.0" encoding="UTF-8" standalone="yes"?>
<Relationships xmlns="http://schemas.openxmlformats.org/package/2006/relationships"><Relationship Id="rId2" Type="http://schemas.openxmlformats.org/officeDocument/2006/relationships/image" Target="NULL"/><Relationship Id="rId1" Type="http://schemas.openxmlformats.org/officeDocument/2006/relationships/image" Target="../media/image13.emf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AF95421F-0CCE-43F7-934E-CD88E765265C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cs-CZ" noProof="0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noProof="0" smtClean="0"/>
              <a:t>Klepnutím lze upravit styly předlohy textu.</a:t>
            </a:r>
          </a:p>
          <a:p>
            <a:pPr lvl="1"/>
            <a:r>
              <a:rPr lang="cs-CZ" noProof="0" smtClean="0"/>
              <a:t>Druhá úroveň</a:t>
            </a:r>
          </a:p>
          <a:p>
            <a:pPr lvl="2"/>
            <a:r>
              <a:rPr lang="cs-CZ" noProof="0" smtClean="0"/>
              <a:t>Třetí úroveň</a:t>
            </a:r>
          </a:p>
          <a:p>
            <a:pPr lvl="3"/>
            <a:r>
              <a:rPr lang="cs-CZ" noProof="0" smtClean="0"/>
              <a:t>Čtvrtá úroveň</a:t>
            </a:r>
          </a:p>
          <a:p>
            <a:pPr lvl="4"/>
            <a:r>
              <a:rPr lang="cs-CZ" noProof="0" smtClean="0"/>
              <a:t>Pátá úroveň</a:t>
            </a:r>
            <a:endParaRPr lang="cs-CZ" noProof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F96D1C99-96E9-43AC-926B-BAAC8EE3070F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553209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Zástupný symbol pro poznámky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cs-CZ" smtClean="0"/>
          </a:p>
        </p:txBody>
      </p:sp>
      <p:sp>
        <p:nvSpPr>
          <p:cNvPr id="33796" name="Zástupný symbol pro číslo snímku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4454B975-AA50-4F81-9A78-BB4091D71E13}" type="slidenum">
              <a:rPr lang="cs-CZ"/>
              <a:pPr fontAlgn="base">
                <a:spcBef>
                  <a:spcPct val="0"/>
                </a:spcBef>
                <a:spcAft>
                  <a:spcPct val="0"/>
                </a:spcAft>
              </a:pPr>
              <a:t>29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590279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Klepnutím lze upravit styl předlohy podnadpisů.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85D713-F9DC-4FDF-B38F-01B74CFCFD05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0AFBEA-1D0C-45D4-B6AE-84AEC16B9AFC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D243E5-31FB-45E9-BF46-11A759037FA8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3FD808-7952-4685-8492-8A3723E5733D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E64E3D-46CF-41DD-8042-6CEA7491B5E7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DE382E-96D1-448F-BC5C-A3EAD982B6B7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AFCE76-2DD5-4B16-B766-76AC79DE0001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09423F-5E33-4D42-9677-4ED0F77CA802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6BC7E8-A72C-4870-A11A-EB1A2255AFBB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F23574-9F00-4A1F-A4F5-C2DDA7D0E989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483170-1CE1-49B0-87CB-3BBDC4CFE89F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6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4FA660-04D9-42C9-A644-C5B7C2593D59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A251A9-AF48-4635-99D1-E2E0A1584344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8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9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C60DEB-0A38-48A2-BEF8-5824C1077AFE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887245-A466-4636-91A2-12EDC190B0A7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4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25FA9E-7ADB-4DBD-AB28-5212A05F8FE2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898199-E2C4-410A-9E82-DA6AFFE50ECD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3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79AE55-D772-44BB-891D-227562D37DC4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842593-5699-463D-90DC-E0ADF39EDDC2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6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6B1158-D996-4886-9683-EB75E4774CC2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cs-CZ" noProof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23C711-ED2A-4933-954E-69B90436F4C6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6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110C24-8998-4C70-A3A1-E370972DB2A5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Zástupný symbol pro nadpis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Klepnutím lze upravit styl předlohy nadpisů.</a:t>
            </a:r>
          </a:p>
        </p:txBody>
      </p:sp>
      <p:sp>
        <p:nvSpPr>
          <p:cNvPr id="28675" name="Zástupný symbol pro text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EE94B41-7656-4B3A-9308-C150DD4E8359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60A7772-FFB2-48D9-B253-DDEC8AE48791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6" Type="http://schemas.openxmlformats.org/officeDocument/2006/relationships/slide" Target="slide3.xml"/><Relationship Id="rId5" Type="http://schemas.openxmlformats.org/officeDocument/2006/relationships/image" Target="../media/image5.emf"/><Relationship Id="rId4" Type="http://schemas.openxmlformats.org/officeDocument/2006/relationships/package" Target="../embeddings/Documento_do_Microsoft_Word8.docx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6" Type="http://schemas.openxmlformats.org/officeDocument/2006/relationships/slide" Target="slide3.xml"/><Relationship Id="rId5" Type="http://schemas.openxmlformats.org/officeDocument/2006/relationships/image" Target="../media/image5.emf"/><Relationship Id="rId4" Type="http://schemas.openxmlformats.org/officeDocument/2006/relationships/package" Target="../embeddings/Documento_do_Microsoft_Word9.docx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6" Type="http://schemas.openxmlformats.org/officeDocument/2006/relationships/slide" Target="slide3.xml"/><Relationship Id="rId5" Type="http://schemas.openxmlformats.org/officeDocument/2006/relationships/image" Target="../media/image5.emf"/><Relationship Id="rId4" Type="http://schemas.openxmlformats.org/officeDocument/2006/relationships/package" Target="../embeddings/Documento_do_Microsoft_Word10.docx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6" Type="http://schemas.openxmlformats.org/officeDocument/2006/relationships/slide" Target="slide3.xml"/><Relationship Id="rId5" Type="http://schemas.openxmlformats.org/officeDocument/2006/relationships/image" Target="../media/image5.emf"/><Relationship Id="rId4" Type="http://schemas.openxmlformats.org/officeDocument/2006/relationships/package" Target="../embeddings/Documento_do_Microsoft_Word11.docx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Relationship Id="rId6" Type="http://schemas.openxmlformats.org/officeDocument/2006/relationships/slide" Target="slide3.xml"/><Relationship Id="rId5" Type="http://schemas.openxmlformats.org/officeDocument/2006/relationships/image" Target="../media/image5.emf"/><Relationship Id="rId4" Type="http://schemas.openxmlformats.org/officeDocument/2006/relationships/package" Target="../embeddings/Documento_do_Microsoft_Word12.docx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Relationship Id="rId6" Type="http://schemas.openxmlformats.org/officeDocument/2006/relationships/slide" Target="slide3.xml"/><Relationship Id="rId5" Type="http://schemas.openxmlformats.org/officeDocument/2006/relationships/image" Target="../media/image5.emf"/><Relationship Id="rId4" Type="http://schemas.openxmlformats.org/officeDocument/2006/relationships/package" Target="../embeddings/Documento_do_Microsoft_Word13.docx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4.vml"/><Relationship Id="rId6" Type="http://schemas.openxmlformats.org/officeDocument/2006/relationships/slide" Target="slide3.xml"/><Relationship Id="rId5" Type="http://schemas.openxmlformats.org/officeDocument/2006/relationships/image" Target="../media/image6.emf"/><Relationship Id="rId4" Type="http://schemas.openxmlformats.org/officeDocument/2006/relationships/package" Target="../embeddings/Documento_do_Microsoft_Word14.docx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5.vml"/><Relationship Id="rId6" Type="http://schemas.openxmlformats.org/officeDocument/2006/relationships/slide" Target="slide3.xml"/><Relationship Id="rId5" Type="http://schemas.openxmlformats.org/officeDocument/2006/relationships/image" Target="../media/image6.emf"/><Relationship Id="rId4" Type="http://schemas.openxmlformats.org/officeDocument/2006/relationships/package" Target="../embeddings/Documento_do_Microsoft_Word15.docx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6.vml"/><Relationship Id="rId6" Type="http://schemas.openxmlformats.org/officeDocument/2006/relationships/slide" Target="slide3.xml"/><Relationship Id="rId5" Type="http://schemas.openxmlformats.org/officeDocument/2006/relationships/image" Target="../media/image6.emf"/><Relationship Id="rId4" Type="http://schemas.openxmlformats.org/officeDocument/2006/relationships/package" Target="../embeddings/Documento_do_Microsoft_Word16.docx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7.vml"/><Relationship Id="rId6" Type="http://schemas.openxmlformats.org/officeDocument/2006/relationships/slide" Target="slide3.xml"/><Relationship Id="rId5" Type="http://schemas.openxmlformats.org/officeDocument/2006/relationships/image" Target="../media/image6.emf"/><Relationship Id="rId4" Type="http://schemas.openxmlformats.org/officeDocument/2006/relationships/package" Target="../embeddings/Documento_do_Microsoft_Word17.docx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8.vml"/><Relationship Id="rId6" Type="http://schemas.openxmlformats.org/officeDocument/2006/relationships/slide" Target="slide3.xml"/><Relationship Id="rId5" Type="http://schemas.openxmlformats.org/officeDocument/2006/relationships/image" Target="../media/image7.emf"/><Relationship Id="rId4" Type="http://schemas.openxmlformats.org/officeDocument/2006/relationships/package" Target="../embeddings/Documento_do_Microsoft_Word18.docx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9.vml"/><Relationship Id="rId6" Type="http://schemas.openxmlformats.org/officeDocument/2006/relationships/slide" Target="slide3.xml"/><Relationship Id="rId5" Type="http://schemas.openxmlformats.org/officeDocument/2006/relationships/image" Target="../media/image7.emf"/><Relationship Id="rId4" Type="http://schemas.openxmlformats.org/officeDocument/2006/relationships/package" Target="../embeddings/Documento_do_Microsoft_Word19.docx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0.vml"/><Relationship Id="rId6" Type="http://schemas.openxmlformats.org/officeDocument/2006/relationships/slide" Target="slide3.xml"/><Relationship Id="rId5" Type="http://schemas.openxmlformats.org/officeDocument/2006/relationships/image" Target="../media/image7.emf"/><Relationship Id="rId4" Type="http://schemas.openxmlformats.org/officeDocument/2006/relationships/package" Target="../embeddings/Documento_do_Microsoft_Word20.docx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1.vml"/><Relationship Id="rId6" Type="http://schemas.openxmlformats.org/officeDocument/2006/relationships/slide" Target="slide3.xml"/><Relationship Id="rId5" Type="http://schemas.openxmlformats.org/officeDocument/2006/relationships/image" Target="../media/image7.emf"/><Relationship Id="rId4" Type="http://schemas.openxmlformats.org/officeDocument/2006/relationships/package" Target="../embeddings/Documento_do_Microsoft_Word21.docx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2.vml"/><Relationship Id="rId6" Type="http://schemas.openxmlformats.org/officeDocument/2006/relationships/slide" Target="slide3.xml"/><Relationship Id="rId5" Type="http://schemas.openxmlformats.org/officeDocument/2006/relationships/image" Target="../media/image8.emf"/><Relationship Id="rId4" Type="http://schemas.openxmlformats.org/officeDocument/2006/relationships/package" Target="../embeddings/Documento_do_Microsoft_Word22.docx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3.vml"/><Relationship Id="rId6" Type="http://schemas.openxmlformats.org/officeDocument/2006/relationships/slide" Target="slide3.xml"/><Relationship Id="rId5" Type="http://schemas.openxmlformats.org/officeDocument/2006/relationships/image" Target="../media/image9.emf"/><Relationship Id="rId4" Type="http://schemas.openxmlformats.org/officeDocument/2006/relationships/package" Target="../embeddings/Documento_do_Microsoft_Word23.docx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4.vml"/><Relationship Id="rId6" Type="http://schemas.openxmlformats.org/officeDocument/2006/relationships/slide" Target="slide3.xml"/><Relationship Id="rId5" Type="http://schemas.openxmlformats.org/officeDocument/2006/relationships/image" Target="../media/image9.emf"/><Relationship Id="rId4" Type="http://schemas.openxmlformats.org/officeDocument/2006/relationships/package" Target="../embeddings/Documento_do_Microsoft_Word24.docx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5.vml"/><Relationship Id="rId6" Type="http://schemas.openxmlformats.org/officeDocument/2006/relationships/slide" Target="slide3.xml"/><Relationship Id="rId5" Type="http://schemas.openxmlformats.org/officeDocument/2006/relationships/image" Target="../media/image9.emf"/><Relationship Id="rId4" Type="http://schemas.openxmlformats.org/officeDocument/2006/relationships/package" Target="../embeddings/Documento_do_Microsoft_Word25.docx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6.vml"/><Relationship Id="rId6" Type="http://schemas.openxmlformats.org/officeDocument/2006/relationships/slide" Target="slide3.xml"/><Relationship Id="rId5" Type="http://schemas.openxmlformats.org/officeDocument/2006/relationships/image" Target="../media/image9.emf"/><Relationship Id="rId4" Type="http://schemas.openxmlformats.org/officeDocument/2006/relationships/package" Target="../embeddings/Documento_do_Microsoft_Word26.docx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4.xml"/><Relationship Id="rId13" Type="http://schemas.openxmlformats.org/officeDocument/2006/relationships/slide" Target="slide31.xml"/><Relationship Id="rId3" Type="http://schemas.openxmlformats.org/officeDocument/2006/relationships/oleObject" Target="../embeddings/oleObject1.bin"/><Relationship Id="rId7" Type="http://schemas.openxmlformats.org/officeDocument/2006/relationships/slide" Target="slide30.xml"/><Relationship Id="rId12" Type="http://schemas.openxmlformats.org/officeDocument/2006/relationships/slide" Target="slide24.xml"/><Relationship Id="rId17" Type="http://schemas.openxmlformats.org/officeDocument/2006/relationships/slide" Target="slide35.xml"/><Relationship Id="rId2" Type="http://schemas.openxmlformats.org/officeDocument/2006/relationships/slideLayout" Target="../slideLayouts/slideLayout7.xml"/><Relationship Id="rId16" Type="http://schemas.openxmlformats.org/officeDocument/2006/relationships/slide" Target="slide34.xml"/><Relationship Id="rId1" Type="http://schemas.openxmlformats.org/officeDocument/2006/relationships/vmlDrawing" Target="../drawings/vmlDrawing1.vml"/><Relationship Id="rId6" Type="http://schemas.openxmlformats.org/officeDocument/2006/relationships/slide" Target="slide29.xml"/><Relationship Id="rId11" Type="http://schemas.openxmlformats.org/officeDocument/2006/relationships/slide" Target="slide20.xml"/><Relationship Id="rId5" Type="http://schemas.openxmlformats.org/officeDocument/2006/relationships/image" Target="../media/image2.emf"/><Relationship Id="rId15" Type="http://schemas.openxmlformats.org/officeDocument/2006/relationships/slide" Target="slide33.xml"/><Relationship Id="rId10" Type="http://schemas.openxmlformats.org/officeDocument/2006/relationships/slide" Target="slide16.xml"/><Relationship Id="rId4" Type="http://schemas.openxmlformats.org/officeDocument/2006/relationships/package" Target="../embeddings/Documento_do_Microsoft_Word1.docx"/><Relationship Id="rId9" Type="http://schemas.openxmlformats.org/officeDocument/2006/relationships/slide" Target="slide9.xml"/><Relationship Id="rId14" Type="http://schemas.openxmlformats.org/officeDocument/2006/relationships/slide" Target="slide3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7.vml"/><Relationship Id="rId6" Type="http://schemas.openxmlformats.org/officeDocument/2006/relationships/slide" Target="slide3.xml"/><Relationship Id="rId5" Type="http://schemas.openxmlformats.org/officeDocument/2006/relationships/image" Target="../media/image10.emf"/><Relationship Id="rId4" Type="http://schemas.openxmlformats.org/officeDocument/2006/relationships/package" Target="../embeddings/Documento_do_Microsoft_Word27.docx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8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8.vml"/><Relationship Id="rId6" Type="http://schemas.openxmlformats.org/officeDocument/2006/relationships/slide" Target="slide3.xml"/><Relationship Id="rId5" Type="http://schemas.openxmlformats.org/officeDocument/2006/relationships/image" Target="../media/image11.emf"/><Relationship Id="rId4" Type="http://schemas.openxmlformats.org/officeDocument/2006/relationships/package" Target="../embeddings/Documento_do_Microsoft_Word28.docx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9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9.vml"/><Relationship Id="rId6" Type="http://schemas.openxmlformats.org/officeDocument/2006/relationships/slide" Target="slide3.xml"/><Relationship Id="rId5" Type="http://schemas.openxmlformats.org/officeDocument/2006/relationships/image" Target="../media/image12.emf"/><Relationship Id="rId4" Type="http://schemas.openxmlformats.org/officeDocument/2006/relationships/package" Target="../embeddings/Documento_do_Microsoft_Word29.docx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0.bin"/><Relationship Id="rId7" Type="http://schemas.openxmlformats.org/officeDocument/2006/relationships/oleObject" Target="../embeddings/oleObject3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0.vml"/><Relationship Id="rId6" Type="http://schemas.openxmlformats.org/officeDocument/2006/relationships/slide" Target="slide3.xml"/><Relationship Id="rId5" Type="http://schemas.openxmlformats.org/officeDocument/2006/relationships/image" Target="../media/image13.emf"/><Relationship Id="rId4" Type="http://schemas.openxmlformats.org/officeDocument/2006/relationships/package" Target="../embeddings/Documento_do_Microsoft_Word30.docx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1.vml"/><Relationship Id="rId6" Type="http://schemas.openxmlformats.org/officeDocument/2006/relationships/slide" Target="slide3.xml"/><Relationship Id="rId5" Type="http://schemas.openxmlformats.org/officeDocument/2006/relationships/image" Target="../media/image14.emf"/><Relationship Id="rId4" Type="http://schemas.openxmlformats.org/officeDocument/2006/relationships/package" Target="../embeddings/Documento_do_Microsoft_Word31.docx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2.vml"/><Relationship Id="rId6" Type="http://schemas.openxmlformats.org/officeDocument/2006/relationships/slide" Target="slide3.xml"/><Relationship Id="rId5" Type="http://schemas.openxmlformats.org/officeDocument/2006/relationships/image" Target="../media/image15.emf"/><Relationship Id="rId4" Type="http://schemas.openxmlformats.org/officeDocument/2006/relationships/package" Target="../embeddings/Documento_do_Microsoft_Word32.docx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slide" Target="slide3.xml"/><Relationship Id="rId5" Type="http://schemas.openxmlformats.org/officeDocument/2006/relationships/image" Target="../media/image3.emf"/><Relationship Id="rId4" Type="http://schemas.openxmlformats.org/officeDocument/2006/relationships/package" Target="../embeddings/Documento_do_Microsoft_Word2.docx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slide" Target="slide3.xml"/><Relationship Id="rId5" Type="http://schemas.openxmlformats.org/officeDocument/2006/relationships/image" Target="../media/image3.emf"/><Relationship Id="rId4" Type="http://schemas.openxmlformats.org/officeDocument/2006/relationships/package" Target="../embeddings/Documento_do_Microsoft_Word3.docx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slide" Target="slide3.xml"/><Relationship Id="rId5" Type="http://schemas.openxmlformats.org/officeDocument/2006/relationships/image" Target="../media/image3.emf"/><Relationship Id="rId4" Type="http://schemas.openxmlformats.org/officeDocument/2006/relationships/package" Target="../embeddings/Documento_do_Microsoft_Word4.docx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slide" Target="slide3.xml"/><Relationship Id="rId5" Type="http://schemas.openxmlformats.org/officeDocument/2006/relationships/image" Target="../media/image3.emf"/><Relationship Id="rId4" Type="http://schemas.openxmlformats.org/officeDocument/2006/relationships/package" Target="../embeddings/Documento_do_Microsoft_Word5.docx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slide" Target="slide3.xml"/><Relationship Id="rId5" Type="http://schemas.openxmlformats.org/officeDocument/2006/relationships/image" Target="../media/image3.emf"/><Relationship Id="rId4" Type="http://schemas.openxmlformats.org/officeDocument/2006/relationships/package" Target="../embeddings/Documento_do_Microsoft_Word6.docx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6" Type="http://schemas.openxmlformats.org/officeDocument/2006/relationships/slide" Target="slide3.xml"/><Relationship Id="rId5" Type="http://schemas.openxmlformats.org/officeDocument/2006/relationships/image" Target="../media/image4.emf"/><Relationship Id="rId4" Type="http://schemas.openxmlformats.org/officeDocument/2006/relationships/package" Target="../embeddings/Documento_do_Microsoft_Word7.docx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extovéPole 4"/>
          <p:cNvSpPr txBox="1">
            <a:spLocks noChangeArrowheads="1"/>
          </p:cNvSpPr>
          <p:nvPr/>
        </p:nvSpPr>
        <p:spPr bwMode="auto">
          <a:xfrm>
            <a:off x="1187450" y="836613"/>
            <a:ext cx="6480175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cs-CZ" sz="4800" b="1" dirty="0" smtClean="0">
                <a:solidFill>
                  <a:schemeClr val="bg1"/>
                </a:solidFill>
                <a:latin typeface="Calibri" pitchFamily="34" charset="0"/>
              </a:rPr>
              <a:t>ALGEBRAICKÉ VÝRAZY</a:t>
            </a:r>
            <a:endParaRPr lang="cs-CZ" sz="4800" b="1" dirty="0">
              <a:solidFill>
                <a:schemeClr val="bg1"/>
              </a:solidFill>
              <a:latin typeface="Calibri" pitchFamily="34" charset="0"/>
            </a:endParaRPr>
          </a:p>
          <a:p>
            <a:pPr algn="ctr"/>
            <a:endParaRPr lang="cs-CZ" sz="4800" b="1" dirty="0" smtClean="0">
              <a:solidFill>
                <a:schemeClr val="bg1"/>
              </a:solidFill>
              <a:latin typeface="Calibri" pitchFamily="34" charset="0"/>
            </a:endParaRPr>
          </a:p>
          <a:p>
            <a:pPr algn="ctr"/>
            <a:r>
              <a:rPr lang="cs-CZ" sz="4800" b="1" dirty="0" smtClean="0">
                <a:solidFill>
                  <a:schemeClr val="bg1"/>
                </a:solidFill>
                <a:latin typeface="Calibri" pitchFamily="34" charset="0"/>
              </a:rPr>
              <a:t>06</a:t>
            </a:r>
          </a:p>
          <a:p>
            <a:pPr algn="ctr"/>
            <a:endParaRPr lang="cs-CZ" sz="4800" b="1" dirty="0">
              <a:solidFill>
                <a:schemeClr val="bg1"/>
              </a:solidFill>
              <a:latin typeface="Calibri" pitchFamily="34" charset="0"/>
            </a:endParaRPr>
          </a:p>
          <a:p>
            <a:pPr algn="ctr"/>
            <a:r>
              <a:rPr lang="cs-CZ" sz="4800" b="1" dirty="0" smtClean="0">
                <a:solidFill>
                  <a:schemeClr val="bg1"/>
                </a:solidFill>
                <a:latin typeface="Calibri" pitchFamily="34" charset="0"/>
              </a:rPr>
              <a:t>Dělení mnohočlenů</a:t>
            </a:r>
            <a:endParaRPr lang="cs-CZ" sz="4800" b="1" dirty="0">
              <a:solidFill>
                <a:schemeClr val="bg1"/>
              </a:solidFill>
              <a:latin typeface="Calibri" pitchFamily="34" charset="0"/>
            </a:endParaRPr>
          </a:p>
          <a:p>
            <a:pPr algn="ctr"/>
            <a:endParaRPr lang="cs-CZ" sz="4800" b="1" dirty="0">
              <a:solidFill>
                <a:srgbClr val="FFFF00"/>
              </a:solidFill>
              <a:latin typeface="Calibri" pitchFamily="34" charset="0"/>
            </a:endParaRPr>
          </a:p>
        </p:txBody>
      </p:sp>
      <p:sp>
        <p:nvSpPr>
          <p:cNvPr id="29699" name="TextovéPole 5"/>
          <p:cNvSpPr txBox="1">
            <a:spLocks noChangeArrowheads="1"/>
          </p:cNvSpPr>
          <p:nvPr/>
        </p:nvSpPr>
        <p:spPr bwMode="auto">
          <a:xfrm>
            <a:off x="6011863" y="6092825"/>
            <a:ext cx="26638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>
                <a:solidFill>
                  <a:srgbClr val="FFFF00"/>
                </a:solidFill>
                <a:latin typeface="Calibri" pitchFamily="34" charset="0"/>
              </a:rPr>
              <a:t>MěSOŠ Klobouky u Brna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Objekt 9"/>
          <p:cNvGraphicFramePr>
            <a:graphicFrameLocks noChangeAspect="1"/>
          </p:cNvGraphicFramePr>
          <p:nvPr/>
        </p:nvGraphicFramePr>
        <p:xfrm>
          <a:off x="827584" y="756741"/>
          <a:ext cx="8631238" cy="6416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6803" name="Dokument" r:id="rId4" imgW="8630495" imgH="6416635" progId="Word.Document.12">
                  <p:embed/>
                </p:oleObj>
              </mc:Choice>
              <mc:Fallback>
                <p:oleObj name="Dokument" r:id="rId4" imgW="8630495" imgH="6416635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7584" y="756741"/>
                        <a:ext cx="8631238" cy="64166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96082" y="405606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395536" y="3356992"/>
            <a:ext cx="8352928" cy="30243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>
            <a:off x="1115616" y="4293096"/>
            <a:ext cx="640809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Násobíme dělitele a odčítáme zbytek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7235788" y="1844824"/>
            <a:ext cx="1512676" cy="16561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Objekt 9"/>
          <p:cNvGraphicFramePr>
            <a:graphicFrameLocks noChangeAspect="1"/>
          </p:cNvGraphicFramePr>
          <p:nvPr/>
        </p:nvGraphicFramePr>
        <p:xfrm>
          <a:off x="827584" y="756741"/>
          <a:ext cx="8631238" cy="6416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7827" name="Dokument" r:id="rId4" imgW="8630495" imgH="6416635" progId="Word.Document.12">
                  <p:embed/>
                </p:oleObj>
              </mc:Choice>
              <mc:Fallback>
                <p:oleObj name="Dokument" r:id="rId4" imgW="8630495" imgH="6416635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7584" y="756741"/>
                        <a:ext cx="8631238" cy="64166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96082" y="405606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395536" y="4005064"/>
            <a:ext cx="8352928" cy="23762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>
            <a:off x="1115616" y="4653136"/>
            <a:ext cx="640809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Znovu dělíme prvním členem 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7956376" y="1844824"/>
            <a:ext cx="792088" cy="16561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Objekt 9"/>
          <p:cNvGraphicFramePr>
            <a:graphicFrameLocks noChangeAspect="1"/>
          </p:cNvGraphicFramePr>
          <p:nvPr/>
        </p:nvGraphicFramePr>
        <p:xfrm>
          <a:off x="827584" y="756741"/>
          <a:ext cx="8631238" cy="6416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851" name="Dokument" r:id="rId4" imgW="8630495" imgH="6416635" progId="Word.Document.12">
                  <p:embed/>
                </p:oleObj>
              </mc:Choice>
              <mc:Fallback>
                <p:oleObj name="Dokument" r:id="rId4" imgW="8630495" imgH="6416635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7584" y="756741"/>
                        <a:ext cx="8631238" cy="64166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96082" y="405606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395536" y="4437112"/>
            <a:ext cx="8352928" cy="19442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>
            <a:off x="1115616" y="5157192"/>
            <a:ext cx="640809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Dopočítáme a odečteme zbytek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7956376" y="1844824"/>
            <a:ext cx="792088" cy="16561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Objekt 9"/>
          <p:cNvGraphicFramePr>
            <a:graphicFrameLocks noChangeAspect="1"/>
          </p:cNvGraphicFramePr>
          <p:nvPr/>
        </p:nvGraphicFramePr>
        <p:xfrm>
          <a:off x="827584" y="756741"/>
          <a:ext cx="8631238" cy="6416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9875" name="Dokument" r:id="rId4" imgW="8630495" imgH="6416635" progId="Word.Document.12">
                  <p:embed/>
                </p:oleObj>
              </mc:Choice>
              <mc:Fallback>
                <p:oleObj name="Dokument" r:id="rId4" imgW="8630495" imgH="6416635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7584" y="756741"/>
                        <a:ext cx="8631238" cy="64166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96082" y="405606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395536" y="5301208"/>
            <a:ext cx="8352928" cy="1080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>
            <a:off x="1115616" y="5661248"/>
            <a:ext cx="640809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Znovu dělíme prvním členem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7956376" y="1844824"/>
            <a:ext cx="792088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Objekt 9"/>
          <p:cNvGraphicFramePr>
            <a:graphicFrameLocks noChangeAspect="1"/>
          </p:cNvGraphicFramePr>
          <p:nvPr/>
        </p:nvGraphicFramePr>
        <p:xfrm>
          <a:off x="827584" y="756741"/>
          <a:ext cx="8631238" cy="6416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0899" name="Dokument" r:id="rId4" imgW="8630495" imgH="6416635" progId="Word.Document.12">
                  <p:embed/>
                </p:oleObj>
              </mc:Choice>
              <mc:Fallback>
                <p:oleObj name="Dokument" r:id="rId4" imgW="8630495" imgH="6416635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7584" y="756741"/>
                        <a:ext cx="8631238" cy="64166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96082" y="405606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395536" y="5589240"/>
            <a:ext cx="8352928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>
            <a:off x="1115616" y="6093296"/>
            <a:ext cx="640809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Násobíme a odečteme zbytek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7956376" y="1844824"/>
            <a:ext cx="792088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Objekt 9"/>
          <p:cNvGraphicFramePr>
            <a:graphicFrameLocks noChangeAspect="1"/>
          </p:cNvGraphicFramePr>
          <p:nvPr/>
        </p:nvGraphicFramePr>
        <p:xfrm>
          <a:off x="827584" y="756741"/>
          <a:ext cx="8631238" cy="6416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23" name="Dokument" r:id="rId4" imgW="8630495" imgH="6416635" progId="Word.Document.12">
                  <p:embed/>
                </p:oleObj>
              </mc:Choice>
              <mc:Fallback>
                <p:oleObj name="Dokument" r:id="rId4" imgW="8630495" imgH="6416635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7584" y="756741"/>
                        <a:ext cx="8631238" cy="64166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96082" y="405606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7452320" y="5877272"/>
            <a:ext cx="129614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>
            <a:off x="1115616" y="6309320"/>
            <a:ext cx="640809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Máme výsledek beze zbytku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7956376" y="1844824"/>
            <a:ext cx="792088" cy="28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Objekt 9"/>
          <p:cNvGraphicFramePr>
            <a:graphicFrameLocks noChangeAspect="1"/>
          </p:cNvGraphicFramePr>
          <p:nvPr/>
        </p:nvGraphicFramePr>
        <p:xfrm>
          <a:off x="940618" y="692696"/>
          <a:ext cx="8743950" cy="6356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3" name="Dokument" r:id="rId4" imgW="8744367" imgH="6356881" progId="Word.Document.12">
                  <p:embed/>
                </p:oleObj>
              </mc:Choice>
              <mc:Fallback>
                <p:oleObj name="Dokument" r:id="rId4" imgW="8744367" imgH="6356881" progId="Word.Document.12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40618" y="692696"/>
                        <a:ext cx="8743950" cy="63563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96082" y="405606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611560" y="2708920"/>
            <a:ext cx="7632848" cy="28803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4" name="TextovéPole 9"/>
          <p:cNvSpPr txBox="1">
            <a:spLocks noChangeArrowheads="1"/>
          </p:cNvSpPr>
          <p:nvPr/>
        </p:nvSpPr>
        <p:spPr bwMode="auto">
          <a:xfrm>
            <a:off x="467544" y="3501008"/>
            <a:ext cx="727280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Dělíme první člen prvním členem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7380312" y="1916832"/>
            <a:ext cx="125963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Objekt 9"/>
          <p:cNvGraphicFramePr>
            <a:graphicFrameLocks noChangeAspect="1"/>
          </p:cNvGraphicFramePr>
          <p:nvPr/>
        </p:nvGraphicFramePr>
        <p:xfrm>
          <a:off x="940618" y="692696"/>
          <a:ext cx="8743950" cy="6356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947" name="Dokument" r:id="rId4" imgW="8744367" imgH="6356881" progId="Word.Document.12">
                  <p:embed/>
                </p:oleObj>
              </mc:Choice>
              <mc:Fallback>
                <p:oleObj name="Dokument" r:id="rId4" imgW="8744367" imgH="6356881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40618" y="692696"/>
                        <a:ext cx="8743950" cy="63563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96082" y="405606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611560" y="3140968"/>
            <a:ext cx="7632848" cy="25202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4" name="TextovéPole 9"/>
          <p:cNvSpPr txBox="1">
            <a:spLocks noChangeArrowheads="1"/>
          </p:cNvSpPr>
          <p:nvPr/>
        </p:nvSpPr>
        <p:spPr bwMode="auto">
          <a:xfrm>
            <a:off x="467544" y="3933056"/>
            <a:ext cx="727280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Násobíme  a odečteme zbytek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7380312" y="1916832"/>
            <a:ext cx="125963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Objekt 9"/>
          <p:cNvGraphicFramePr>
            <a:graphicFrameLocks noChangeAspect="1"/>
          </p:cNvGraphicFramePr>
          <p:nvPr/>
        </p:nvGraphicFramePr>
        <p:xfrm>
          <a:off x="940618" y="692696"/>
          <a:ext cx="8743950" cy="6356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3971" name="Dokument" r:id="rId4" imgW="8744367" imgH="6356881" progId="Word.Document.12">
                  <p:embed/>
                </p:oleObj>
              </mc:Choice>
              <mc:Fallback>
                <p:oleObj name="Dokument" r:id="rId4" imgW="8744367" imgH="6356881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40618" y="692696"/>
                        <a:ext cx="8743950" cy="63563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96082" y="405606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611560" y="3789040"/>
            <a:ext cx="7632848" cy="18722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4" name="TextovéPole 9"/>
          <p:cNvSpPr txBox="1">
            <a:spLocks noChangeArrowheads="1"/>
          </p:cNvSpPr>
          <p:nvPr/>
        </p:nvSpPr>
        <p:spPr bwMode="auto">
          <a:xfrm>
            <a:off x="467544" y="4221088"/>
            <a:ext cx="727280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Znovu dělíme prvním členem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8316416" y="1916832"/>
            <a:ext cx="32352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Objekt 9"/>
          <p:cNvGraphicFramePr>
            <a:graphicFrameLocks noChangeAspect="1"/>
          </p:cNvGraphicFramePr>
          <p:nvPr/>
        </p:nvGraphicFramePr>
        <p:xfrm>
          <a:off x="940618" y="692696"/>
          <a:ext cx="8743950" cy="6356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995" name="Dokument" r:id="rId4" imgW="8744367" imgH="6356881" progId="Word.Document.12">
                  <p:embed/>
                </p:oleObj>
              </mc:Choice>
              <mc:Fallback>
                <p:oleObj name="Dokument" r:id="rId4" imgW="8744367" imgH="6356881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40618" y="692696"/>
                        <a:ext cx="8743950" cy="63563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96082" y="405606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611560" y="5229200"/>
            <a:ext cx="7632848" cy="1008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4" name="TextovéPole 9"/>
          <p:cNvSpPr txBox="1">
            <a:spLocks noChangeArrowheads="1"/>
          </p:cNvSpPr>
          <p:nvPr/>
        </p:nvSpPr>
        <p:spPr bwMode="auto">
          <a:xfrm>
            <a:off x="539552" y="5229200"/>
            <a:ext cx="727280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    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Podíl je beze zbytku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8316416" y="1916832"/>
            <a:ext cx="323528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obrázek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150" y="231775"/>
            <a:ext cx="5256213" cy="132556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sp>
        <p:nvSpPr>
          <p:cNvPr id="30723" name="Obdélník 5"/>
          <p:cNvSpPr>
            <a:spLocks noChangeArrowheads="1"/>
          </p:cNvSpPr>
          <p:nvPr/>
        </p:nvSpPr>
        <p:spPr bwMode="auto">
          <a:xfrm>
            <a:off x="395288" y="1916113"/>
            <a:ext cx="8424862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 dirty="0">
                <a:latin typeface="Calibri" pitchFamily="34" charset="0"/>
              </a:rPr>
              <a:t>ŠKOLA:			Městská střední odborná škola, Klobouky u Brna,    </a:t>
            </a:r>
          </a:p>
          <a:p>
            <a:r>
              <a:rPr lang="cs-CZ" dirty="0">
                <a:latin typeface="Calibri" pitchFamily="34" charset="0"/>
              </a:rPr>
              <a:t>			nám. Míru 6, příspěvková organizace</a:t>
            </a:r>
          </a:p>
          <a:p>
            <a:r>
              <a:rPr lang="cs-CZ" dirty="0">
                <a:latin typeface="Calibri" pitchFamily="34" charset="0"/>
              </a:rPr>
              <a:t>ČÍSLO PROJEKTU:		CZ.1.07/1.5.00/34.1020</a:t>
            </a:r>
          </a:p>
          <a:p>
            <a:r>
              <a:rPr lang="cs-CZ" dirty="0">
                <a:latin typeface="Calibri" pitchFamily="34" charset="0"/>
              </a:rPr>
              <a:t>NÁZEV PROJEKTU:		Šablony – </a:t>
            </a:r>
            <a:r>
              <a:rPr lang="cs-CZ" dirty="0" err="1">
                <a:latin typeface="Calibri" pitchFamily="34" charset="0"/>
              </a:rPr>
              <a:t>MěSOŠ</a:t>
            </a:r>
            <a:r>
              <a:rPr lang="cs-CZ" dirty="0">
                <a:latin typeface="Calibri" pitchFamily="34" charset="0"/>
              </a:rPr>
              <a:t> Klobouky</a:t>
            </a:r>
          </a:p>
          <a:p>
            <a:r>
              <a:rPr lang="cs-CZ" dirty="0">
                <a:latin typeface="Calibri" pitchFamily="34" charset="0"/>
              </a:rPr>
              <a:t>ČÍSLO ŠABLONY:		III/2 Inovace a zkvalitnění výuky prostřednictvím ICT</a:t>
            </a:r>
          </a:p>
          <a:p>
            <a:r>
              <a:rPr lang="cs-CZ" dirty="0">
                <a:latin typeface="Calibri" pitchFamily="34" charset="0"/>
              </a:rPr>
              <a:t>AUTOR:			Petr Kučera	</a:t>
            </a:r>
          </a:p>
          <a:p>
            <a:r>
              <a:rPr lang="cs-CZ" dirty="0">
                <a:latin typeface="Calibri" pitchFamily="34" charset="0"/>
              </a:rPr>
              <a:t>TEMATICKÁ OBLAST: 	</a:t>
            </a:r>
            <a:r>
              <a:rPr lang="cs-CZ" dirty="0" smtClean="0">
                <a:latin typeface="Calibri" pitchFamily="34" charset="0"/>
              </a:rPr>
              <a:t> SMA_ALGEBRAICKÉ VÝRAZY </a:t>
            </a:r>
            <a:r>
              <a:rPr lang="cs-CZ" dirty="0">
                <a:latin typeface="Calibri" pitchFamily="34" charset="0"/>
              </a:rPr>
              <a:t>	</a:t>
            </a:r>
          </a:p>
          <a:p>
            <a:r>
              <a:rPr lang="cs-CZ" dirty="0">
                <a:latin typeface="Calibri" pitchFamily="34" charset="0"/>
              </a:rPr>
              <a:t>NÁZEV </a:t>
            </a:r>
            <a:r>
              <a:rPr lang="cs-CZ" dirty="0" err="1">
                <a:latin typeface="Calibri" pitchFamily="34" charset="0"/>
              </a:rPr>
              <a:t>DUMu</a:t>
            </a:r>
            <a:r>
              <a:rPr lang="cs-CZ" dirty="0">
                <a:latin typeface="Calibri" pitchFamily="34" charset="0"/>
              </a:rPr>
              <a:t>:		</a:t>
            </a:r>
            <a:r>
              <a:rPr lang="cs-CZ" dirty="0" smtClean="0">
                <a:latin typeface="Calibri" pitchFamily="34" charset="0"/>
              </a:rPr>
              <a:t>Dělení mnohočlenů</a:t>
            </a:r>
            <a:endParaRPr lang="cs-CZ" dirty="0">
              <a:latin typeface="Calibri" pitchFamily="34" charset="0"/>
            </a:endParaRPr>
          </a:p>
          <a:p>
            <a:r>
              <a:rPr lang="cs-CZ" dirty="0">
                <a:latin typeface="Calibri" pitchFamily="34" charset="0"/>
              </a:rPr>
              <a:t>POŘADOVÉ ČÍSLO </a:t>
            </a:r>
            <a:r>
              <a:rPr lang="cs-CZ" dirty="0" err="1">
                <a:latin typeface="Calibri" pitchFamily="34" charset="0"/>
              </a:rPr>
              <a:t>DUMu</a:t>
            </a:r>
            <a:r>
              <a:rPr lang="cs-CZ" dirty="0">
                <a:latin typeface="Calibri" pitchFamily="34" charset="0"/>
              </a:rPr>
              <a:t>:	</a:t>
            </a:r>
            <a:r>
              <a:rPr lang="cs-CZ" dirty="0" smtClean="0">
                <a:latin typeface="Calibri" pitchFamily="34" charset="0"/>
              </a:rPr>
              <a:t>06</a:t>
            </a:r>
            <a:endParaRPr lang="cs-CZ" dirty="0">
              <a:latin typeface="Calibri" pitchFamily="34" charset="0"/>
            </a:endParaRPr>
          </a:p>
          <a:p>
            <a:r>
              <a:rPr lang="cs-CZ" dirty="0">
                <a:latin typeface="Calibri" pitchFamily="34" charset="0"/>
              </a:rPr>
              <a:t>KÓD </a:t>
            </a:r>
            <a:r>
              <a:rPr lang="cs-CZ" dirty="0" err="1">
                <a:latin typeface="Calibri" pitchFamily="34" charset="0"/>
              </a:rPr>
              <a:t>DUMu</a:t>
            </a:r>
            <a:r>
              <a:rPr lang="cs-CZ" dirty="0">
                <a:latin typeface="Calibri" pitchFamily="34" charset="0"/>
              </a:rPr>
              <a:t>:		</a:t>
            </a:r>
            <a:r>
              <a:rPr lang="cs-CZ" dirty="0" smtClean="0">
                <a:latin typeface="Calibri" pitchFamily="34" charset="0"/>
              </a:rPr>
              <a:t>VY_32_INOVACE_1_2_06_KUP</a:t>
            </a:r>
            <a:endParaRPr lang="cs-CZ" dirty="0">
              <a:latin typeface="Calibri" pitchFamily="34" charset="0"/>
            </a:endParaRPr>
          </a:p>
          <a:p>
            <a:r>
              <a:rPr lang="cs-CZ" dirty="0">
                <a:latin typeface="Calibri" pitchFamily="34" charset="0"/>
              </a:rPr>
              <a:t>DATUM TVORBY:		</a:t>
            </a:r>
            <a:r>
              <a:rPr lang="cs-CZ" dirty="0" smtClean="0">
                <a:latin typeface="Calibri" pitchFamily="34" charset="0"/>
              </a:rPr>
              <a:t>29.8. </a:t>
            </a:r>
            <a:r>
              <a:rPr lang="cs-CZ" dirty="0">
                <a:latin typeface="Calibri" pitchFamily="34" charset="0"/>
              </a:rPr>
              <a:t>2013</a:t>
            </a:r>
          </a:p>
          <a:p>
            <a:r>
              <a:rPr lang="cs-CZ" dirty="0">
                <a:latin typeface="Calibri" pitchFamily="34" charset="0"/>
              </a:rPr>
              <a:t>ANOTACE (ROČNÍK):	</a:t>
            </a:r>
            <a:r>
              <a:rPr lang="cs-CZ" dirty="0">
                <a:latin typeface="Calibri" pitchFamily="34" charset="0"/>
              </a:rPr>
              <a:t>Prezentace je určena pro použití v předmětu seminář</a:t>
            </a:r>
          </a:p>
          <a:p>
            <a:r>
              <a:rPr lang="cs-CZ" dirty="0">
                <a:latin typeface="Calibri" pitchFamily="34" charset="0"/>
              </a:rPr>
              <a:t>			z matematiky, který je vyučován ve 3. a 4. ročníku.</a:t>
            </a:r>
          </a:p>
          <a:p>
            <a:r>
              <a:rPr lang="cs-CZ" dirty="0">
                <a:latin typeface="Calibri" pitchFamily="34" charset="0"/>
              </a:rPr>
              <a:t>			Je vytvořena k využití ve vyučovací hodině za pomoci</a:t>
            </a:r>
          </a:p>
          <a:p>
            <a:r>
              <a:rPr lang="cs-CZ" dirty="0">
                <a:latin typeface="Calibri" pitchFamily="34" charset="0"/>
              </a:rPr>
              <a:t>			interaktivní tabule. Materiál je možno také použít</a:t>
            </a:r>
          </a:p>
          <a:p>
            <a:r>
              <a:rPr lang="cs-CZ" dirty="0">
                <a:latin typeface="Calibri" pitchFamily="34" charset="0"/>
              </a:rPr>
              <a:t>	 		v matematice nebo k samostudiu při přípravě k maturitě.</a:t>
            </a:r>
            <a:endParaRPr lang="cs-CZ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Objekt 10"/>
          <p:cNvGraphicFramePr>
            <a:graphicFrameLocks noChangeAspect="1"/>
          </p:cNvGraphicFramePr>
          <p:nvPr/>
        </p:nvGraphicFramePr>
        <p:xfrm>
          <a:off x="899592" y="620688"/>
          <a:ext cx="8789988" cy="6403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89" name="Dokument" r:id="rId4" imgW="8790132" imgH="6404396" progId="Word.Document.12">
                  <p:embed/>
                </p:oleObj>
              </mc:Choice>
              <mc:Fallback>
                <p:oleObj name="Dokument" r:id="rId4" imgW="8790132" imgH="6404396" progId="Word.Document.12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99592" y="620688"/>
                        <a:ext cx="8789988" cy="64039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96082" y="405606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827584" y="2924944"/>
            <a:ext cx="7704856" cy="34563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0" name="TextovéPole 9"/>
          <p:cNvSpPr txBox="1">
            <a:spLocks noChangeArrowheads="1"/>
          </p:cNvSpPr>
          <p:nvPr/>
        </p:nvSpPr>
        <p:spPr bwMode="auto">
          <a:xfrm>
            <a:off x="827584" y="3789040"/>
            <a:ext cx="648034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První člen dělíme prvním členem</a:t>
            </a:r>
            <a:endParaRPr lang="cs-CZ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7011888" y="2132856"/>
            <a:ext cx="14485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Objekt 10"/>
          <p:cNvGraphicFramePr>
            <a:graphicFrameLocks noChangeAspect="1"/>
          </p:cNvGraphicFramePr>
          <p:nvPr/>
        </p:nvGraphicFramePr>
        <p:xfrm>
          <a:off x="899592" y="620688"/>
          <a:ext cx="8789988" cy="6403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6019" name="Dokument" r:id="rId4" imgW="8790132" imgH="6404396" progId="Word.Document.12">
                  <p:embed/>
                </p:oleObj>
              </mc:Choice>
              <mc:Fallback>
                <p:oleObj name="Dokument" r:id="rId4" imgW="8790132" imgH="6404396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99592" y="620688"/>
                        <a:ext cx="8789988" cy="64039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96082" y="405606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827584" y="3284984"/>
            <a:ext cx="7704856" cy="30963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0" name="TextovéPole 9"/>
          <p:cNvSpPr txBox="1">
            <a:spLocks noChangeArrowheads="1"/>
          </p:cNvSpPr>
          <p:nvPr/>
        </p:nvSpPr>
        <p:spPr bwMode="auto">
          <a:xfrm>
            <a:off x="827584" y="4149080"/>
            <a:ext cx="648034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Násobíme a odčítáme zbytek</a:t>
            </a:r>
            <a:endParaRPr lang="cs-CZ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7011888" y="2132856"/>
            <a:ext cx="1448544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Objekt 10"/>
          <p:cNvGraphicFramePr>
            <a:graphicFrameLocks noChangeAspect="1"/>
          </p:cNvGraphicFramePr>
          <p:nvPr/>
        </p:nvGraphicFramePr>
        <p:xfrm>
          <a:off x="899592" y="620688"/>
          <a:ext cx="8789988" cy="6403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7043" name="Dokument" r:id="rId4" imgW="8790132" imgH="6404396" progId="Word.Document.12">
                  <p:embed/>
                </p:oleObj>
              </mc:Choice>
              <mc:Fallback>
                <p:oleObj name="Dokument" r:id="rId4" imgW="8790132" imgH="6404396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99592" y="620688"/>
                        <a:ext cx="8789988" cy="64039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96082" y="405606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827584" y="4077072"/>
            <a:ext cx="7704856" cy="23042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0" name="TextovéPole 9"/>
          <p:cNvSpPr txBox="1">
            <a:spLocks noChangeArrowheads="1"/>
          </p:cNvSpPr>
          <p:nvPr/>
        </p:nvSpPr>
        <p:spPr bwMode="auto">
          <a:xfrm>
            <a:off x="827584" y="4509120"/>
            <a:ext cx="648034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Dělíme znovu první člen prvním členem</a:t>
            </a:r>
            <a:endParaRPr lang="cs-CZ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7812360" y="2132856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Objekt 10"/>
          <p:cNvGraphicFramePr>
            <a:graphicFrameLocks noChangeAspect="1"/>
          </p:cNvGraphicFramePr>
          <p:nvPr/>
        </p:nvGraphicFramePr>
        <p:xfrm>
          <a:off x="899592" y="620688"/>
          <a:ext cx="8789988" cy="6403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8067" name="Dokument" r:id="rId4" imgW="8790132" imgH="6404396" progId="Word.Document.12">
                  <p:embed/>
                </p:oleObj>
              </mc:Choice>
              <mc:Fallback>
                <p:oleObj name="Dokument" r:id="rId4" imgW="8790132" imgH="6404396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99592" y="620688"/>
                        <a:ext cx="8789988" cy="64039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96082" y="405606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827584" y="5085184"/>
            <a:ext cx="7704856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0" name="TextovéPole 9"/>
          <p:cNvSpPr txBox="1">
            <a:spLocks noChangeArrowheads="1"/>
          </p:cNvSpPr>
          <p:nvPr/>
        </p:nvSpPr>
        <p:spPr bwMode="auto">
          <a:xfrm>
            <a:off x="827584" y="5445224"/>
            <a:ext cx="648034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Dopočítáme zbytek</a:t>
            </a:r>
            <a:endParaRPr lang="cs-CZ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8028384" y="2636912"/>
            <a:ext cx="648072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/>
          <p:cNvGraphicFramePr>
            <a:graphicFrameLocks noChangeAspect="1"/>
          </p:cNvGraphicFramePr>
          <p:nvPr/>
        </p:nvGraphicFramePr>
        <p:xfrm>
          <a:off x="1017389" y="625995"/>
          <a:ext cx="8739187" cy="6475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35" name="Dokument" r:id="rId4" imgW="8739682" imgH="6476028" progId="Word.Document.12">
                  <p:embed/>
                </p:oleObj>
              </mc:Choice>
              <mc:Fallback>
                <p:oleObj name="Dokument" r:id="rId4" imgW="8739682" imgH="6476028" progId="Word.Document.12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17389" y="625995"/>
                        <a:ext cx="8739187" cy="64754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96082" y="405606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539552" y="2636912"/>
            <a:ext cx="8064896" cy="28803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2534" name="TextovéPole 9"/>
          <p:cNvSpPr txBox="1">
            <a:spLocks noChangeArrowheads="1"/>
          </p:cNvSpPr>
          <p:nvPr/>
        </p:nvSpPr>
        <p:spPr bwMode="auto">
          <a:xfrm>
            <a:off x="1043609" y="4245274"/>
            <a:ext cx="698438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Dělitele přepíšeme v opačném pořadí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Obdélník 11"/>
          <p:cNvSpPr/>
          <p:nvPr/>
        </p:nvSpPr>
        <p:spPr>
          <a:xfrm>
            <a:off x="5940152" y="1916832"/>
            <a:ext cx="2448272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/>
          <p:cNvGraphicFramePr>
            <a:graphicFrameLocks noChangeAspect="1"/>
          </p:cNvGraphicFramePr>
          <p:nvPr/>
        </p:nvGraphicFramePr>
        <p:xfrm>
          <a:off x="1017389" y="625995"/>
          <a:ext cx="8739187" cy="6475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9091" name="Dokument" r:id="rId4" imgW="8739682" imgH="6476028" progId="Word.Document.12">
                  <p:embed/>
                </p:oleObj>
              </mc:Choice>
              <mc:Fallback>
                <p:oleObj name="Dokument" r:id="rId4" imgW="8739682" imgH="6476028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17389" y="625995"/>
                        <a:ext cx="8739187" cy="64754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96082" y="405606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539552" y="2852936"/>
            <a:ext cx="8064896" cy="26642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2534" name="TextovéPole 9"/>
          <p:cNvSpPr txBox="1">
            <a:spLocks noChangeArrowheads="1"/>
          </p:cNvSpPr>
          <p:nvPr/>
        </p:nvSpPr>
        <p:spPr bwMode="auto">
          <a:xfrm>
            <a:off x="1043609" y="4245274"/>
            <a:ext cx="698438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První člen dělíme prvním členem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Obdélník 11"/>
          <p:cNvSpPr/>
          <p:nvPr/>
        </p:nvSpPr>
        <p:spPr>
          <a:xfrm>
            <a:off x="6732240" y="1916832"/>
            <a:ext cx="1656184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/>
          <p:cNvGraphicFramePr>
            <a:graphicFrameLocks noChangeAspect="1"/>
          </p:cNvGraphicFramePr>
          <p:nvPr/>
        </p:nvGraphicFramePr>
        <p:xfrm>
          <a:off x="1017389" y="625995"/>
          <a:ext cx="8739187" cy="6475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0115" name="Dokument" r:id="rId4" imgW="8739682" imgH="6476028" progId="Word.Document.12">
                  <p:embed/>
                </p:oleObj>
              </mc:Choice>
              <mc:Fallback>
                <p:oleObj name="Dokument" r:id="rId4" imgW="8739682" imgH="6476028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17389" y="625995"/>
                        <a:ext cx="8739187" cy="64754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96082" y="405606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539552" y="3933056"/>
            <a:ext cx="8064896" cy="15121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2534" name="TextovéPole 9"/>
          <p:cNvSpPr txBox="1">
            <a:spLocks noChangeArrowheads="1"/>
          </p:cNvSpPr>
          <p:nvPr/>
        </p:nvSpPr>
        <p:spPr bwMode="auto">
          <a:xfrm>
            <a:off x="1043609" y="4245274"/>
            <a:ext cx="698438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Násobíme a odčítáme zbytek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Obdélník 11"/>
          <p:cNvSpPr/>
          <p:nvPr/>
        </p:nvSpPr>
        <p:spPr>
          <a:xfrm>
            <a:off x="6732240" y="1916832"/>
            <a:ext cx="1656184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/>
          <p:cNvGraphicFramePr>
            <a:graphicFrameLocks noChangeAspect="1"/>
          </p:cNvGraphicFramePr>
          <p:nvPr/>
        </p:nvGraphicFramePr>
        <p:xfrm>
          <a:off x="1017389" y="625995"/>
          <a:ext cx="8739187" cy="6475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1139" name="Dokument" r:id="rId4" imgW="8739682" imgH="6476028" progId="Word.Document.12">
                  <p:embed/>
                </p:oleObj>
              </mc:Choice>
              <mc:Fallback>
                <p:oleObj name="Dokument" r:id="rId4" imgW="8739682" imgH="6476028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17389" y="625995"/>
                        <a:ext cx="8739187" cy="64754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96082" y="405606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539552" y="4149080"/>
            <a:ext cx="8064896" cy="15121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2534" name="TextovéPole 9"/>
          <p:cNvSpPr txBox="1">
            <a:spLocks noChangeArrowheads="1"/>
          </p:cNvSpPr>
          <p:nvPr/>
        </p:nvSpPr>
        <p:spPr bwMode="auto">
          <a:xfrm>
            <a:off x="1043609" y="4653136"/>
            <a:ext cx="698438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Dělíme znovu prvním členem a počítáme zbytek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Obdélník 11"/>
          <p:cNvSpPr/>
          <p:nvPr/>
        </p:nvSpPr>
        <p:spPr>
          <a:xfrm>
            <a:off x="6732240" y="1916832"/>
            <a:ext cx="1656184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/>
          <p:cNvGraphicFramePr>
            <a:graphicFrameLocks noChangeAspect="1"/>
          </p:cNvGraphicFramePr>
          <p:nvPr/>
        </p:nvGraphicFramePr>
        <p:xfrm>
          <a:off x="1017389" y="625995"/>
          <a:ext cx="8739187" cy="6475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163" name="Dokument" r:id="rId4" imgW="8739682" imgH="6476028" progId="Word.Document.12">
                  <p:embed/>
                </p:oleObj>
              </mc:Choice>
              <mc:Fallback>
                <p:oleObj name="Dokument" r:id="rId4" imgW="8739682" imgH="6476028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17389" y="625995"/>
                        <a:ext cx="8739187" cy="64754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96082" y="405606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539552" y="5085184"/>
            <a:ext cx="8064896" cy="57606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2534" name="TextovéPole 9"/>
          <p:cNvSpPr txBox="1">
            <a:spLocks noChangeArrowheads="1"/>
          </p:cNvSpPr>
          <p:nvPr/>
        </p:nvSpPr>
        <p:spPr bwMode="auto">
          <a:xfrm>
            <a:off x="1043609" y="5301208"/>
            <a:ext cx="698438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Máme výsledek i zbytek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Obdélník 11"/>
          <p:cNvSpPr/>
          <p:nvPr/>
        </p:nvSpPr>
        <p:spPr>
          <a:xfrm>
            <a:off x="7740352" y="1916832"/>
            <a:ext cx="648072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extovéPole 1"/>
          <p:cNvSpPr txBox="1">
            <a:spLocks noChangeArrowheads="1"/>
          </p:cNvSpPr>
          <p:nvPr/>
        </p:nvSpPr>
        <p:spPr bwMode="auto">
          <a:xfrm>
            <a:off x="1476375" y="1557338"/>
            <a:ext cx="6767513" cy="2862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>
                <a:solidFill>
                  <a:schemeClr val="bg1"/>
                </a:solidFill>
                <a:latin typeface="Calibri" pitchFamily="34" charset="0"/>
              </a:rPr>
              <a:t>Zdroje:</a:t>
            </a:r>
          </a:p>
          <a:p>
            <a:endParaRPr lang="cs-CZ">
              <a:solidFill>
                <a:schemeClr val="bg1"/>
              </a:solidFill>
              <a:latin typeface="Calibri" pitchFamily="34" charset="0"/>
            </a:endParaRPr>
          </a:p>
          <a:p>
            <a:r>
              <a:rPr lang="cs-CZ">
                <a:solidFill>
                  <a:schemeClr val="bg1"/>
                </a:solidFill>
                <a:latin typeface="Calibri" pitchFamily="34" charset="0"/>
              </a:rPr>
              <a:t>www.novamaturita.cz  - Cermat - příklady použité v zadáních maturity</a:t>
            </a:r>
          </a:p>
          <a:p>
            <a:endParaRPr lang="cs-CZ">
              <a:solidFill>
                <a:schemeClr val="bg1"/>
              </a:solidFill>
              <a:latin typeface="Calibri" pitchFamily="34" charset="0"/>
            </a:endParaRPr>
          </a:p>
          <a:p>
            <a:r>
              <a:rPr lang="cs-CZ">
                <a:solidFill>
                  <a:schemeClr val="bg1"/>
                </a:solidFill>
                <a:latin typeface="Calibri" pitchFamily="34" charset="0"/>
              </a:rPr>
              <a:t>Gaudetop – kolektiv autorů – Tvoje státní maturita 2013  - Matematika</a:t>
            </a:r>
          </a:p>
          <a:p>
            <a:endParaRPr lang="cs-CZ">
              <a:solidFill>
                <a:schemeClr val="bg1"/>
              </a:solidFill>
              <a:latin typeface="Calibri" pitchFamily="34" charset="0"/>
            </a:endParaRPr>
          </a:p>
          <a:p>
            <a:r>
              <a:rPr lang="cs-CZ">
                <a:solidFill>
                  <a:schemeClr val="bg1"/>
                </a:solidFill>
                <a:latin typeface="Calibri" pitchFamily="34" charset="0"/>
              </a:rPr>
              <a:t>Prometheus – Kubát, Hrubý, Pilgr – Matematika – Maturitní minimum</a:t>
            </a:r>
          </a:p>
          <a:p>
            <a:endParaRPr lang="cs-CZ">
              <a:solidFill>
                <a:schemeClr val="bg1"/>
              </a:solidFill>
              <a:latin typeface="Calibri" pitchFamily="34" charset="0"/>
            </a:endParaRPr>
          </a:p>
          <a:p>
            <a:r>
              <a:rPr lang="cs-CZ">
                <a:solidFill>
                  <a:schemeClr val="bg1"/>
                </a:solidFill>
                <a:latin typeface="Calibri" pitchFamily="34" charset="0"/>
              </a:rPr>
              <a:t>Příklady z archivu autora</a:t>
            </a:r>
          </a:p>
          <a:p>
            <a:endParaRPr lang="cs-CZ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" name="Objekt 21"/>
          <p:cNvGraphicFramePr>
            <a:graphicFrameLocks noChangeAspect="1"/>
          </p:cNvGraphicFramePr>
          <p:nvPr/>
        </p:nvGraphicFramePr>
        <p:xfrm>
          <a:off x="1202680" y="913457"/>
          <a:ext cx="8697912" cy="6403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" name="Dokument" r:id="rId4" imgW="8697160" imgH="6404396" progId="Word.Document.12">
                  <p:embed/>
                </p:oleObj>
              </mc:Choice>
              <mc:Fallback>
                <p:oleObj name="Dokument" r:id="rId4" imgW="8697160" imgH="6404396" progId="Word.Document.12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02680" y="913457"/>
                        <a:ext cx="8697912" cy="64039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Šipka doprava 2">
            <a:hlinkClick r:id="rId6" action="ppaction://hlinksldjump"/>
          </p:cNvPr>
          <p:cNvSpPr/>
          <p:nvPr/>
        </p:nvSpPr>
        <p:spPr>
          <a:xfrm rot="5400000">
            <a:off x="323056" y="6164758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4" name="Šipka doprava 3">
            <a:hlinkClick r:id="rId7" action="ppaction://hlinksldjump"/>
          </p:cNvPr>
          <p:cNvSpPr/>
          <p:nvPr/>
        </p:nvSpPr>
        <p:spPr>
          <a:xfrm>
            <a:off x="8459788" y="188913"/>
            <a:ext cx="504825" cy="360362"/>
          </a:xfrm>
          <a:prstGeom prst="rightArrow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1029" name="Obdélník 9"/>
          <p:cNvSpPr>
            <a:spLocks noChangeArrowheads="1"/>
          </p:cNvSpPr>
          <p:nvPr/>
        </p:nvSpPr>
        <p:spPr bwMode="auto">
          <a:xfrm>
            <a:off x="7380288" y="188913"/>
            <a:ext cx="1223962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 b="1">
                <a:solidFill>
                  <a:srgbClr val="FF0000"/>
                </a:solidFill>
                <a:latin typeface="Calibri" pitchFamily="34" charset="0"/>
              </a:rPr>
              <a:t>POMOC</a:t>
            </a:r>
          </a:p>
        </p:txBody>
      </p:sp>
      <p:sp>
        <p:nvSpPr>
          <p:cNvPr id="11" name="Šipka doprava 10">
            <a:hlinkClick r:id="rId8" action="ppaction://hlinksldjump"/>
          </p:cNvPr>
          <p:cNvSpPr/>
          <p:nvPr/>
        </p:nvSpPr>
        <p:spPr>
          <a:xfrm>
            <a:off x="8459788" y="908050"/>
            <a:ext cx="504825" cy="3603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12" name="Šipka doprava 11">
            <a:hlinkClick r:id="rId9" action="ppaction://hlinksldjump"/>
          </p:cNvPr>
          <p:cNvSpPr/>
          <p:nvPr/>
        </p:nvSpPr>
        <p:spPr>
          <a:xfrm>
            <a:off x="8459788" y="2060575"/>
            <a:ext cx="504825" cy="3603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3" name="Šipka doprava 12">
            <a:hlinkClick r:id="rId10" action="ppaction://hlinksldjump"/>
          </p:cNvPr>
          <p:cNvSpPr/>
          <p:nvPr/>
        </p:nvSpPr>
        <p:spPr>
          <a:xfrm>
            <a:off x="8459788" y="3429000"/>
            <a:ext cx="504825" cy="3603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4" name="Šipka doprava 13">
            <a:hlinkClick r:id="rId11" action="ppaction://hlinksldjump"/>
          </p:cNvPr>
          <p:cNvSpPr/>
          <p:nvPr/>
        </p:nvSpPr>
        <p:spPr>
          <a:xfrm>
            <a:off x="8459788" y="4581525"/>
            <a:ext cx="504825" cy="3603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5" name="Šipka doprava 14">
            <a:hlinkClick r:id="rId12" action="ppaction://hlinksldjump"/>
          </p:cNvPr>
          <p:cNvSpPr/>
          <p:nvPr/>
        </p:nvSpPr>
        <p:spPr>
          <a:xfrm>
            <a:off x="8459788" y="5661248"/>
            <a:ext cx="504825" cy="3603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" name="Šipka doprava 15">
            <a:hlinkClick r:id="rId13" action="ppaction://hlinksldjump"/>
          </p:cNvPr>
          <p:cNvSpPr/>
          <p:nvPr/>
        </p:nvSpPr>
        <p:spPr>
          <a:xfrm rot="10800000">
            <a:off x="323528" y="980405"/>
            <a:ext cx="504825" cy="360363"/>
          </a:xfrm>
          <a:prstGeom prst="rightArrow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17" name="Šipka doprava 16">
            <a:hlinkClick r:id="rId14" action="ppaction://hlinksldjump"/>
          </p:cNvPr>
          <p:cNvSpPr/>
          <p:nvPr/>
        </p:nvSpPr>
        <p:spPr>
          <a:xfrm rot="10800000">
            <a:off x="323528" y="2060525"/>
            <a:ext cx="504825" cy="360363"/>
          </a:xfrm>
          <a:prstGeom prst="rightArrow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18" name="Šipka doprava 17">
            <a:hlinkClick r:id="rId15" action="ppaction://hlinksldjump"/>
          </p:cNvPr>
          <p:cNvSpPr/>
          <p:nvPr/>
        </p:nvSpPr>
        <p:spPr>
          <a:xfrm rot="10800000">
            <a:off x="322759" y="3356669"/>
            <a:ext cx="504825" cy="360363"/>
          </a:xfrm>
          <a:prstGeom prst="rightArrow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19" name="Šipka doprava 18">
            <a:hlinkClick r:id="rId16" action="ppaction://hlinksldjump"/>
          </p:cNvPr>
          <p:cNvSpPr/>
          <p:nvPr/>
        </p:nvSpPr>
        <p:spPr>
          <a:xfrm rot="10800000">
            <a:off x="322759" y="4508797"/>
            <a:ext cx="504825" cy="360363"/>
          </a:xfrm>
          <a:prstGeom prst="rightArrow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20" name="Šipka doprava 19">
            <a:hlinkClick r:id="rId17" action="ppaction://hlinksldjump"/>
          </p:cNvPr>
          <p:cNvSpPr/>
          <p:nvPr/>
        </p:nvSpPr>
        <p:spPr>
          <a:xfrm rot="10800000">
            <a:off x="322759" y="5516909"/>
            <a:ext cx="504825" cy="360363"/>
          </a:xfrm>
          <a:prstGeom prst="rightArrow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kt 5"/>
          <p:cNvGraphicFramePr>
            <a:graphicFrameLocks noChangeAspect="1"/>
          </p:cNvGraphicFramePr>
          <p:nvPr/>
        </p:nvGraphicFramePr>
        <p:xfrm>
          <a:off x="292100" y="327025"/>
          <a:ext cx="8891588" cy="6459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565" name="Dokument" r:id="rId4" imgW="8891355" imgH="6459358" progId="Word.Document.12">
                  <p:embed/>
                </p:oleObj>
              </mc:Choice>
              <mc:Fallback>
                <p:oleObj name="Dokument" r:id="rId4" imgW="8891355" imgH="6459358" progId="Word.Document.12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2100" y="327025"/>
                        <a:ext cx="8891588" cy="64595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Šipka doprava 2">
            <a:hlinkClick r:id="rId6" action="ppaction://hlinksldjump"/>
          </p:cNvPr>
          <p:cNvSpPr/>
          <p:nvPr/>
        </p:nvSpPr>
        <p:spPr>
          <a:xfrm rot="16200000">
            <a:off x="8316193" y="908174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kt 6"/>
          <p:cNvGraphicFramePr>
            <a:graphicFrameLocks noChangeAspect="1"/>
          </p:cNvGraphicFramePr>
          <p:nvPr/>
        </p:nvGraphicFramePr>
        <p:xfrm>
          <a:off x="361950" y="366713"/>
          <a:ext cx="8693150" cy="63452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086" name="Dokument" r:id="rId4" imgW="8692836" imgH="6345003" progId="Word.Document.12">
                  <p:embed/>
                </p:oleObj>
              </mc:Choice>
              <mc:Fallback>
                <p:oleObj name="Dokument" r:id="rId4" imgW="8692836" imgH="6345003" progId="Word.Document.12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1950" y="366713"/>
                        <a:ext cx="8693150" cy="63452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Šipka doprava 3">
            <a:hlinkClick r:id="rId6" action="ppaction://hlinksldjump"/>
          </p:cNvPr>
          <p:cNvSpPr/>
          <p:nvPr/>
        </p:nvSpPr>
        <p:spPr>
          <a:xfrm rot="16200000">
            <a:off x="251297" y="909761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kt 5"/>
          <p:cNvGraphicFramePr>
            <a:graphicFrameLocks noChangeAspect="1"/>
          </p:cNvGraphicFramePr>
          <p:nvPr/>
        </p:nvGraphicFramePr>
        <p:xfrm>
          <a:off x="539552" y="377651"/>
          <a:ext cx="8634412" cy="6435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10" name="Dokument" r:id="rId4" imgW="8673016" imgH="6463429" progId="Word.Document.12">
                  <p:embed/>
                </p:oleObj>
              </mc:Choice>
              <mc:Fallback>
                <p:oleObj name="Dokument" r:id="rId4" imgW="8673016" imgH="6463429" progId="Word.Document.12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9552" y="377651"/>
                        <a:ext cx="8634412" cy="64357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Šipka doprava 3">
            <a:hlinkClick r:id="rId6" action="ppaction://hlinksldjump"/>
          </p:cNvPr>
          <p:cNvSpPr/>
          <p:nvPr/>
        </p:nvSpPr>
        <p:spPr>
          <a:xfrm rot="16200000">
            <a:off x="251297" y="981769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kt 5"/>
          <p:cNvGraphicFramePr>
            <a:graphicFrameLocks noChangeAspect="1"/>
          </p:cNvGraphicFramePr>
          <p:nvPr/>
        </p:nvGraphicFramePr>
        <p:xfrm>
          <a:off x="538733" y="361776"/>
          <a:ext cx="8713787" cy="6451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34" name="Dokument" r:id="rId4" imgW="8713737" imgH="6452271" progId="Word.Document.12">
                  <p:embed/>
                </p:oleObj>
              </mc:Choice>
              <mc:Fallback>
                <p:oleObj name="Dokument" r:id="rId4" imgW="8713737" imgH="6452271" progId="Word.Document.12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8733" y="361776"/>
                        <a:ext cx="8713787" cy="6451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Šipka doprava 2">
            <a:hlinkClick r:id="rId6" action="ppaction://hlinksldjump"/>
          </p:cNvPr>
          <p:cNvSpPr/>
          <p:nvPr/>
        </p:nvSpPr>
        <p:spPr>
          <a:xfrm rot="16200000">
            <a:off x="251297" y="980952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graphicFrame>
        <p:nvGraphicFramePr>
          <p:cNvPr id="4" name="Objekt 3"/>
          <p:cNvGraphicFramePr>
            <a:graphicFrameLocks/>
          </p:cNvGraphicFramePr>
          <p:nvPr/>
        </p:nvGraphicFramePr>
        <p:xfrm>
          <a:off x="1524000" y="1397000"/>
          <a:ext cx="6096000" cy="406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35" name="Rastrový obrázek" r:id="rId7" imgW="0" imgH="0" progId="PBrush">
                  <p:embed/>
                </p:oleObj>
              </mc:Choice>
              <mc:Fallback>
                <p:oleObj name="Rastrový obrázek" r:id="rId7" imgW="0" imgH="0" progId="PBrush">
                  <p:embed/>
                  <p:pic>
                    <p:nvPicPr>
                      <p:cNvPr id="0" name="Rectangle 3"/>
                      <p:cNvPicPr preferRelativeResize="0"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0" y="1397000"/>
                        <a:ext cx="6096000" cy="4064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kt 4"/>
          <p:cNvGraphicFramePr>
            <a:graphicFrameLocks noChangeAspect="1"/>
          </p:cNvGraphicFramePr>
          <p:nvPr/>
        </p:nvGraphicFramePr>
        <p:xfrm>
          <a:off x="631948" y="361776"/>
          <a:ext cx="8764588" cy="6451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157" name="Dokument" r:id="rId4" imgW="8763826" imgH="6452271" progId="Word.Document.12">
                  <p:embed/>
                </p:oleObj>
              </mc:Choice>
              <mc:Fallback>
                <p:oleObj name="Dokument" r:id="rId4" imgW="8763826" imgH="6452271" progId="Word.Document.12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1948" y="361776"/>
                        <a:ext cx="8764588" cy="64516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Šipka doprava 2">
            <a:hlinkClick r:id="rId6" action="ppaction://hlinksldjump"/>
          </p:cNvPr>
          <p:cNvSpPr/>
          <p:nvPr/>
        </p:nvSpPr>
        <p:spPr>
          <a:xfrm rot="16200000">
            <a:off x="324569" y="980952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kt 4"/>
          <p:cNvGraphicFramePr>
            <a:graphicFrameLocks noChangeAspect="1"/>
          </p:cNvGraphicFramePr>
          <p:nvPr/>
        </p:nvGraphicFramePr>
        <p:xfrm>
          <a:off x="663699" y="385588"/>
          <a:ext cx="8732837" cy="6427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181" name="Dokument" r:id="rId4" imgW="8732835" imgH="6428153" progId="Word.Document.12">
                  <p:embed/>
                </p:oleObj>
              </mc:Choice>
              <mc:Fallback>
                <p:oleObj name="Dokument" r:id="rId4" imgW="8732835" imgH="6428153" progId="Word.Document.12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3699" y="385588"/>
                        <a:ext cx="8732837" cy="64277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Šipka doprava 2">
            <a:hlinkClick r:id="rId6" action="ppaction://hlinksldjump"/>
          </p:cNvPr>
          <p:cNvSpPr/>
          <p:nvPr/>
        </p:nvSpPr>
        <p:spPr>
          <a:xfrm rot="16200000">
            <a:off x="251297" y="980952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Objekt 9"/>
          <p:cNvGraphicFramePr>
            <a:graphicFrameLocks noChangeAspect="1"/>
          </p:cNvGraphicFramePr>
          <p:nvPr/>
        </p:nvGraphicFramePr>
        <p:xfrm>
          <a:off x="1168325" y="396701"/>
          <a:ext cx="8804275" cy="6416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3" name="Dokument" r:id="rId4" imgW="8804186" imgH="6416635" progId="Word.Document.12">
                  <p:embed/>
                </p:oleObj>
              </mc:Choice>
              <mc:Fallback>
                <p:oleObj name="Dokument" r:id="rId4" imgW="8804186" imgH="6416635" progId="Word.Document.12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68325" y="396701"/>
                        <a:ext cx="8804275" cy="64166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96082" y="405606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827584" y="2276872"/>
            <a:ext cx="7776144" cy="25202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smtClean="0"/>
              <a:t> </a:t>
            </a:r>
            <a:endParaRPr lang="cs-CZ"/>
          </a:p>
        </p:txBody>
      </p:sp>
      <p:sp>
        <p:nvSpPr>
          <p:cNvPr id="2054" name="TextovéPole 9"/>
          <p:cNvSpPr txBox="1">
            <a:spLocks noChangeArrowheads="1"/>
          </p:cNvSpPr>
          <p:nvPr/>
        </p:nvSpPr>
        <p:spPr bwMode="auto">
          <a:xfrm>
            <a:off x="539552" y="2847286"/>
            <a:ext cx="72008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Dělíme první člen dělence prvním členem dělitele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Obdélník 24"/>
          <p:cNvSpPr/>
          <p:nvPr/>
        </p:nvSpPr>
        <p:spPr>
          <a:xfrm>
            <a:off x="5220072" y="1556792"/>
            <a:ext cx="1080120" cy="6396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Objekt 9"/>
          <p:cNvGraphicFramePr>
            <a:graphicFrameLocks noChangeAspect="1"/>
          </p:cNvGraphicFramePr>
          <p:nvPr/>
        </p:nvGraphicFramePr>
        <p:xfrm>
          <a:off x="1168325" y="396701"/>
          <a:ext cx="8804275" cy="6416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707" name="Dokument" r:id="rId4" imgW="8804186" imgH="6416635" progId="Word.Document.12">
                  <p:embed/>
                </p:oleObj>
              </mc:Choice>
              <mc:Fallback>
                <p:oleObj name="Dokument" r:id="rId4" imgW="8804186" imgH="6416635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68325" y="396701"/>
                        <a:ext cx="8804275" cy="64166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96082" y="405606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827584" y="2636912"/>
            <a:ext cx="7776144" cy="2160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smtClean="0"/>
              <a:t> </a:t>
            </a:r>
            <a:endParaRPr lang="cs-CZ"/>
          </a:p>
        </p:txBody>
      </p:sp>
      <p:sp>
        <p:nvSpPr>
          <p:cNvPr id="2054" name="TextovéPole 9"/>
          <p:cNvSpPr txBox="1">
            <a:spLocks noChangeArrowheads="1"/>
          </p:cNvSpPr>
          <p:nvPr/>
        </p:nvSpPr>
        <p:spPr bwMode="auto">
          <a:xfrm>
            <a:off x="539552" y="3356992"/>
            <a:ext cx="72008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Vynásobíme a odečteme zbytek 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Obdélník 24"/>
          <p:cNvSpPr/>
          <p:nvPr/>
        </p:nvSpPr>
        <p:spPr>
          <a:xfrm>
            <a:off x="5220072" y="1556792"/>
            <a:ext cx="1080120" cy="6396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Objekt 9"/>
          <p:cNvGraphicFramePr>
            <a:graphicFrameLocks noChangeAspect="1"/>
          </p:cNvGraphicFramePr>
          <p:nvPr/>
        </p:nvGraphicFramePr>
        <p:xfrm>
          <a:off x="1168325" y="396701"/>
          <a:ext cx="8804275" cy="6416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731" name="Dokument" r:id="rId4" imgW="8804186" imgH="6416635" progId="Word.Document.12">
                  <p:embed/>
                </p:oleObj>
              </mc:Choice>
              <mc:Fallback>
                <p:oleObj name="Dokument" r:id="rId4" imgW="8804186" imgH="6416635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68325" y="396701"/>
                        <a:ext cx="8804275" cy="64166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96082" y="405606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827584" y="3212976"/>
            <a:ext cx="7776144" cy="15841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smtClean="0"/>
              <a:t> </a:t>
            </a:r>
            <a:endParaRPr lang="cs-CZ"/>
          </a:p>
        </p:txBody>
      </p:sp>
      <p:sp>
        <p:nvSpPr>
          <p:cNvPr id="2054" name="TextovéPole 9"/>
          <p:cNvSpPr txBox="1">
            <a:spLocks noChangeArrowheads="1"/>
          </p:cNvSpPr>
          <p:nvPr/>
        </p:nvSpPr>
        <p:spPr bwMode="auto">
          <a:xfrm>
            <a:off x="539552" y="3933056"/>
            <a:ext cx="72008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Máme nového dělence a dělíme jeho první člen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Obdélník 24"/>
          <p:cNvSpPr/>
          <p:nvPr/>
        </p:nvSpPr>
        <p:spPr>
          <a:xfrm>
            <a:off x="5220072" y="1556792"/>
            <a:ext cx="1080120" cy="6396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Objekt 9"/>
          <p:cNvGraphicFramePr>
            <a:graphicFrameLocks noChangeAspect="1"/>
          </p:cNvGraphicFramePr>
          <p:nvPr/>
        </p:nvGraphicFramePr>
        <p:xfrm>
          <a:off x="1168325" y="396701"/>
          <a:ext cx="8804275" cy="6416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755" name="Dokument" r:id="rId4" imgW="8804186" imgH="6416635" progId="Word.Document.12">
                  <p:embed/>
                </p:oleObj>
              </mc:Choice>
              <mc:Fallback>
                <p:oleObj name="Dokument" r:id="rId4" imgW="8804186" imgH="6416635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68325" y="396701"/>
                        <a:ext cx="8804275" cy="64166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96082" y="405606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827584" y="3861048"/>
            <a:ext cx="7776144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smtClean="0"/>
              <a:t> </a:t>
            </a:r>
            <a:endParaRPr lang="cs-CZ"/>
          </a:p>
        </p:txBody>
      </p:sp>
      <p:sp>
        <p:nvSpPr>
          <p:cNvPr id="2054" name="TextovéPole 9"/>
          <p:cNvSpPr txBox="1">
            <a:spLocks noChangeArrowheads="1"/>
          </p:cNvSpPr>
          <p:nvPr/>
        </p:nvSpPr>
        <p:spPr bwMode="auto">
          <a:xfrm>
            <a:off x="539552" y="4293096"/>
            <a:ext cx="72008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Násobíme a odečteme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Obdélník 24"/>
          <p:cNvSpPr/>
          <p:nvPr/>
        </p:nvSpPr>
        <p:spPr>
          <a:xfrm>
            <a:off x="5868144" y="1556792"/>
            <a:ext cx="432048" cy="6396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Objekt 9"/>
          <p:cNvGraphicFramePr>
            <a:graphicFrameLocks noChangeAspect="1"/>
          </p:cNvGraphicFramePr>
          <p:nvPr/>
        </p:nvGraphicFramePr>
        <p:xfrm>
          <a:off x="1168325" y="396701"/>
          <a:ext cx="8804275" cy="6416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5779" name="Dokument" r:id="rId4" imgW="8804186" imgH="6416635" progId="Word.Document.12">
                  <p:embed/>
                </p:oleObj>
              </mc:Choice>
              <mc:Fallback>
                <p:oleObj name="Dokument" r:id="rId4" imgW="8804186" imgH="6416635" progId="Word.Document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68325" y="396701"/>
                        <a:ext cx="8804275" cy="64166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96082" y="405606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827584" y="4437112"/>
            <a:ext cx="777614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smtClean="0"/>
              <a:t> </a:t>
            </a:r>
            <a:endParaRPr lang="cs-CZ"/>
          </a:p>
        </p:txBody>
      </p:sp>
      <p:sp>
        <p:nvSpPr>
          <p:cNvPr id="2054" name="TextovéPole 9"/>
          <p:cNvSpPr txBox="1">
            <a:spLocks noChangeArrowheads="1"/>
          </p:cNvSpPr>
          <p:nvPr/>
        </p:nvSpPr>
        <p:spPr bwMode="auto">
          <a:xfrm>
            <a:off x="539552" y="4869160"/>
            <a:ext cx="72008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Máme podíl, zbytek není žádný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Obdélník 24"/>
          <p:cNvSpPr/>
          <p:nvPr/>
        </p:nvSpPr>
        <p:spPr>
          <a:xfrm>
            <a:off x="5868144" y="1556792"/>
            <a:ext cx="432048" cy="6396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Objekt 9"/>
          <p:cNvGraphicFramePr>
            <a:graphicFrameLocks noChangeAspect="1"/>
          </p:cNvGraphicFramePr>
          <p:nvPr/>
        </p:nvGraphicFramePr>
        <p:xfrm>
          <a:off x="827584" y="756741"/>
          <a:ext cx="8631238" cy="6416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3" name="Dokument" r:id="rId4" imgW="8630495" imgH="6416635" progId="Word.Document.12">
                  <p:embed/>
                </p:oleObj>
              </mc:Choice>
              <mc:Fallback>
                <p:oleObj name="Dokument" r:id="rId4" imgW="8630495" imgH="6416635" progId="Word.Document.12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7584" y="756741"/>
                        <a:ext cx="8631238" cy="64166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96082" y="405606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395536" y="2708920"/>
            <a:ext cx="8352928" cy="36724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>
            <a:off x="1115616" y="3541078"/>
            <a:ext cx="640809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První člen dělence dělíme prvním členem dělitele 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7235788" y="1844824"/>
            <a:ext cx="1512676" cy="16561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547</TotalTime>
  <Words>263</Words>
  <Application>Microsoft Office PowerPoint</Application>
  <PresentationFormat>Předvádění na obrazovce (4:3)</PresentationFormat>
  <Paragraphs>126</Paragraphs>
  <Slides>35</Slides>
  <Notes>1</Notes>
  <HiddenSlides>0</HiddenSlides>
  <MMClips>0</MMClips>
  <ScaleCrop>false</ScaleCrop>
  <HeadingPairs>
    <vt:vector size="8" baseType="variant">
      <vt:variant>
        <vt:lpstr>Použitá písma</vt:lpstr>
      </vt:variant>
      <vt:variant>
        <vt:i4>3</vt:i4>
      </vt:variant>
      <vt:variant>
        <vt:lpstr>Motiv</vt:lpstr>
      </vt:variant>
      <vt:variant>
        <vt:i4>1</vt:i4>
      </vt:variant>
      <vt:variant>
        <vt:lpstr>Vložené servery OLE</vt:lpstr>
      </vt:variant>
      <vt:variant>
        <vt:i4>2</vt:i4>
      </vt:variant>
      <vt:variant>
        <vt:lpstr>Nadpisy snímků</vt:lpstr>
      </vt:variant>
      <vt:variant>
        <vt:i4>35</vt:i4>
      </vt:variant>
    </vt:vector>
  </HeadingPairs>
  <TitlesOfParts>
    <vt:vector size="41" baseType="lpstr">
      <vt:lpstr>Arial</vt:lpstr>
      <vt:lpstr>Calibri</vt:lpstr>
      <vt:lpstr>Times New Roman</vt:lpstr>
      <vt:lpstr>Motiv sady Office</vt:lpstr>
      <vt:lpstr>Dokument</vt:lpstr>
      <vt:lpstr>Rastrový obrázek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Snímek 1</dc:title>
  <dc:creator>Petr</dc:creator>
  <cp:lastModifiedBy>kucera</cp:lastModifiedBy>
  <cp:revision>70</cp:revision>
  <dcterms:created xsi:type="dcterms:W3CDTF">2013-03-31T20:11:56Z</dcterms:created>
  <dcterms:modified xsi:type="dcterms:W3CDTF">2014-06-15T13:15:25Z</dcterms:modified>
</cp:coreProperties>
</file>