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63" r:id="rId4"/>
    <p:sldId id="262" r:id="rId5"/>
    <p:sldId id="353" r:id="rId6"/>
    <p:sldId id="354" r:id="rId7"/>
    <p:sldId id="355" r:id="rId8"/>
    <p:sldId id="268" r:id="rId9"/>
    <p:sldId id="356" r:id="rId10"/>
    <p:sldId id="357" r:id="rId11"/>
    <p:sldId id="358" r:id="rId12"/>
    <p:sldId id="359" r:id="rId13"/>
    <p:sldId id="273" r:id="rId14"/>
    <p:sldId id="361" r:id="rId15"/>
    <p:sldId id="362" r:id="rId16"/>
    <p:sldId id="279" r:id="rId17"/>
    <p:sldId id="363" r:id="rId18"/>
    <p:sldId id="364" r:id="rId19"/>
    <p:sldId id="285" r:id="rId20"/>
    <p:sldId id="365" r:id="rId21"/>
    <p:sldId id="366" r:id="rId22"/>
    <p:sldId id="260" r:id="rId23"/>
    <p:sldId id="308" r:id="rId24"/>
    <p:sldId id="290" r:id="rId25"/>
    <p:sldId id="291" r:id="rId26"/>
    <p:sldId id="292" r:id="rId27"/>
    <p:sldId id="293" r:id="rId28"/>
    <p:sldId id="294" r:id="rId2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4348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9388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25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4.xml"/><Relationship Id="rId3" Type="http://schemas.openxmlformats.org/officeDocument/2006/relationships/oleObject" Target="../embeddings/oleObject1.bin"/><Relationship Id="rId7" Type="http://schemas.openxmlformats.org/officeDocument/2006/relationships/slide" Target="slide23.xml"/><Relationship Id="rId12" Type="http://schemas.openxmlformats.org/officeDocument/2006/relationships/slide" Target="slide19.xml"/><Relationship Id="rId1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7.xml"/><Relationship Id="rId1" Type="http://schemas.openxmlformats.org/officeDocument/2006/relationships/vmlDrawing" Target="../drawings/vmlDrawing1.vml"/><Relationship Id="rId6" Type="http://schemas.openxmlformats.org/officeDocument/2006/relationships/slide" Target="slide22.xml"/><Relationship Id="rId11" Type="http://schemas.openxmlformats.org/officeDocument/2006/relationships/slide" Target="slide16.xml"/><Relationship Id="rId5" Type="http://schemas.openxmlformats.org/officeDocument/2006/relationships/image" Target="../media/image2.emf"/><Relationship Id="rId15" Type="http://schemas.openxmlformats.org/officeDocument/2006/relationships/slide" Target="slide26.xml"/><Relationship Id="rId10" Type="http://schemas.openxmlformats.org/officeDocument/2006/relationships/slide" Target="slide13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12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Definiční obor výrazů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7499" y="685303"/>
          <a:ext cx="8809037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48" name="Dokument" r:id="rId4" imgW="8809231" imgH="6487547" progId="Word.Document.12">
                  <p:embed/>
                </p:oleObj>
              </mc:Choice>
              <mc:Fallback>
                <p:oleObj name="Dokument" r:id="rId4" imgW="8809231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499" y="685303"/>
                        <a:ext cx="8809037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3212976"/>
            <a:ext cx="7632848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69841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Žádný ze tří členů součinu ve jmenovateli nesmí být nula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372200" y="476672"/>
            <a:ext cx="1080120" cy="89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7499" y="685303"/>
          <a:ext cx="8809037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2" name="Dokument" r:id="rId4" imgW="8809231" imgH="6487547" progId="Word.Document.12">
                  <p:embed/>
                </p:oleObj>
              </mc:Choice>
              <mc:Fallback>
                <p:oleObj name="Dokument" r:id="rId4" imgW="8809231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499" y="685303"/>
                        <a:ext cx="8809037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4437112"/>
            <a:ext cx="76328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805282"/>
            <a:ext cx="69841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definičním oboru nesmí být tyto tři hodnoty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372200" y="476672"/>
            <a:ext cx="1080120" cy="89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7499" y="685303"/>
          <a:ext cx="8809037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6" name="Dokument" r:id="rId4" imgW="8809231" imgH="6487547" progId="Word.Document.12">
                  <p:embed/>
                </p:oleObj>
              </mc:Choice>
              <mc:Fallback>
                <p:oleObj name="Dokument" r:id="rId4" imgW="8809231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499" y="685303"/>
                        <a:ext cx="8809037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308304" y="4437112"/>
            <a:ext cx="15121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589240"/>
            <a:ext cx="69841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výsledek jako rozdíl množin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372200" y="476672"/>
            <a:ext cx="1080120" cy="89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688975" y="652463"/>
          <a:ext cx="8669338" cy="6424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Dokument" r:id="rId4" imgW="8708692" imgH="6450831" progId="Word.Document.12">
                  <p:embed/>
                </p:oleObj>
              </mc:Choice>
              <mc:Fallback>
                <p:oleObj name="Dokument" r:id="rId4" imgW="8708692" imgH="6450831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652463"/>
                        <a:ext cx="8669338" cy="6424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4797152"/>
            <a:ext cx="6912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Zlomek není definován pokud je jmenovatel roven nule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355976" y="2276872"/>
            <a:ext cx="40324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3501008"/>
            <a:ext cx="691276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688975" y="652463"/>
          <a:ext cx="8669338" cy="6424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4" name="Dokument" r:id="rId4" imgW="8708692" imgH="6450831" progId="Word.Document.12">
                  <p:embed/>
                </p:oleObj>
              </mc:Choice>
              <mc:Fallback>
                <p:oleObj name="Dokument" r:id="rId4" imgW="8708692" imgH="645083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652463"/>
                        <a:ext cx="8669338" cy="6424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43608" y="4797152"/>
            <a:ext cx="67687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Rozepsáním jmenovatele na součin hodnoty najdeme lépe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 flipH="1">
            <a:off x="8388424" y="2276872"/>
            <a:ext cx="216025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3501008"/>
            <a:ext cx="691276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688975" y="652463"/>
          <a:ext cx="8669338" cy="6424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8" name="Dokument" r:id="rId4" imgW="8708692" imgH="6450831" progId="Word.Document.12">
                  <p:embed/>
                </p:oleObj>
              </mc:Choice>
              <mc:Fallback>
                <p:oleObj name="Dokument" r:id="rId4" imgW="8708692" imgH="645083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652463"/>
                        <a:ext cx="8669338" cy="6424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355976" y="5589240"/>
            <a:ext cx="16913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43608" y="5157192"/>
            <a:ext cx="67687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Výraz není definován pro tyto dvě hodnoty (vznikla by nula)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 flipH="1">
            <a:off x="8388424" y="2276872"/>
            <a:ext cx="216025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948264" y="3789040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07714" y="529605"/>
          <a:ext cx="8732838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Dokument" r:id="rId4" imgW="8732835" imgH="6428153" progId="Word.Document.12">
                  <p:embed/>
                </p:oleObj>
              </mc:Choice>
              <mc:Fallback>
                <p:oleObj name="Dokument" r:id="rId4" imgW="8732835" imgH="6428153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14" y="529605"/>
                        <a:ext cx="8732838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411760" y="3429000"/>
            <a:ext cx="5904656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4365104"/>
            <a:ext cx="66967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Podmínky musí vyloučit hodnoty, pro něž nemá výraz smysl,      to znamená, že zlomek nesmí mít nulový jmenovatel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56376" y="1412776"/>
            <a:ext cx="864096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07714" y="529605"/>
          <a:ext cx="8732838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2" name="Dokument" r:id="rId4" imgW="8732835" imgH="6427073" progId="Word.Document.12">
                  <p:embed/>
                </p:oleObj>
              </mc:Choice>
              <mc:Fallback>
                <p:oleObj name="Dokument" r:id="rId4" imgW="8732835" imgH="642707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14" y="529605"/>
                        <a:ext cx="8732838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411760" y="5013176"/>
            <a:ext cx="54006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5229200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Pokud není podmínka vidět přímo, jmenovatele si upravíme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56376" y="1412776"/>
            <a:ext cx="864096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07714" y="529605"/>
          <a:ext cx="8732838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16" name="Dokument" r:id="rId4" imgW="8732835" imgH="6428153" progId="Word.Document.12">
                  <p:embed/>
                </p:oleObj>
              </mc:Choice>
              <mc:Fallback>
                <p:oleObj name="Dokument" r:id="rId4" imgW="8732835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14" y="529605"/>
                        <a:ext cx="8732838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64288" y="544522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6237312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Nyní je jasná podmínka, vadila by právě tato hodnota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56376" y="1412776"/>
            <a:ext cx="864096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936997" y="713879"/>
          <a:ext cx="8891587" cy="645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Dokument" r:id="rId4" imgW="8891355" imgH="6459358" progId="Word.Document.12">
                  <p:embed/>
                </p:oleObj>
              </mc:Choice>
              <mc:Fallback>
                <p:oleObj name="Dokument" r:id="rId4" imgW="8891355" imgH="6459358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997" y="713879"/>
                        <a:ext cx="8891587" cy="6459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75656" y="3789040"/>
            <a:ext cx="734481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6" y="400506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Podmínky budou lépe vidět po rozložení jmenovatele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427984" y="1988840"/>
            <a:ext cx="439248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Definiční obor výrazů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12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VY_32_INOVACE_1_2_12_KUP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7. 9.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936997" y="713879"/>
          <a:ext cx="8891587" cy="645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0" name="Dokument" r:id="rId4" imgW="8891355" imgH="6459358" progId="Word.Document.12">
                  <p:embed/>
                </p:oleObj>
              </mc:Choice>
              <mc:Fallback>
                <p:oleObj name="Dokument" r:id="rId4" imgW="8891355" imgH="645935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997" y="713879"/>
                        <a:ext cx="8891587" cy="6459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75656" y="3789040"/>
            <a:ext cx="734481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6" y="400506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 prvního zlomku máme rozloženo, druhý rozložit nelze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516216" y="188640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936997" y="713879"/>
          <a:ext cx="8891587" cy="645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4" name="Dokument" r:id="rId4" imgW="8891355" imgH="6459358" progId="Word.Document.12">
                  <p:embed/>
                </p:oleObj>
              </mc:Choice>
              <mc:Fallback>
                <p:oleObj name="Dokument" r:id="rId4" imgW="8891355" imgH="645935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997" y="713879"/>
                        <a:ext cx="8891587" cy="6459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33288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668344" y="4293096"/>
            <a:ext cx="360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539552" y="5589240"/>
            <a:ext cx="79208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podmínky měl vliv jen první zlomek, druhý jmenovatel být 0 nemůže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516216" y="188640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52425" y="361950"/>
          <a:ext cx="8891588" cy="643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6" name="Dokument" r:id="rId4" imgW="8891355" imgH="6435214" progId="Word.Document.12">
                  <p:embed/>
                </p:oleObj>
              </mc:Choice>
              <mc:Fallback>
                <p:oleObj name="Dokument" r:id="rId4" imgW="8891355" imgH="6435214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" y="361950"/>
                        <a:ext cx="8891588" cy="6435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27037" y="361206"/>
          <a:ext cx="8753475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name="Dokument" r:id="rId4" imgW="8753736" imgH="6380639" progId="Word.Document.12">
                  <p:embed/>
                </p:oleObj>
              </mc:Choice>
              <mc:Fallback>
                <p:oleObj name="Dokument" r:id="rId4" imgW="8753736" imgH="6380639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7" y="361206"/>
                        <a:ext cx="8753475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4569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58787" y="505221"/>
          <a:ext cx="872172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Dokument" r:id="rId4" imgW="8720944" imgH="6380639" progId="Word.Document.12">
                  <p:embed/>
                </p:oleObj>
              </mc:Choice>
              <mc:Fallback>
                <p:oleObj name="Dokument" r:id="rId4" imgW="8720944" imgH="6380639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787" y="505221"/>
                        <a:ext cx="872172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105296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670049" y="492522"/>
          <a:ext cx="8726487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0" name="Dokument" r:id="rId4" imgW="8725989" imgH="6392157" progId="Word.Document.12">
                  <p:embed/>
                </p:oleObj>
              </mc:Choice>
              <mc:Fallback>
                <p:oleObj name="Dokument" r:id="rId4" imgW="8725989" imgH="6392157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049" y="492522"/>
                        <a:ext cx="8726487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24569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1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39552" y="468139"/>
          <a:ext cx="8729662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2" name="Dokument" r:id="rId4" imgW="8730313" imgH="6345003" progId="Word.Document.12">
                  <p:embed/>
                </p:oleObj>
              </mc:Choice>
              <mc:Fallback>
                <p:oleObj name="Dokument" r:id="rId4" imgW="8730313" imgH="6345003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68139"/>
                        <a:ext cx="8729662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105296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44512" y="396131"/>
          <a:ext cx="8636000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6" name="Dokument" r:id="rId4" imgW="8635540" imgH="6345003" progId="Word.Document.12">
                  <p:embed/>
                </p:oleObj>
              </mc:Choice>
              <mc:Fallback>
                <p:oleObj name="Dokument" r:id="rId4" imgW="8635540" imgH="6345003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12" y="396131"/>
                        <a:ext cx="8636000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kt 21"/>
          <p:cNvGraphicFramePr>
            <a:graphicFrameLocks noChangeAspect="1"/>
          </p:cNvGraphicFramePr>
          <p:nvPr/>
        </p:nvGraphicFramePr>
        <p:xfrm>
          <a:off x="1148258" y="620688"/>
          <a:ext cx="88963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Dokument" r:id="rId4" imgW="8896797" imgH="6368400" progId="Word.Document.12">
                  <p:embed/>
                </p:oleObj>
              </mc:Choice>
              <mc:Fallback>
                <p:oleObj name="Dokument" r:id="rId4" imgW="8896797" imgH="6368400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8258" y="620688"/>
                        <a:ext cx="88963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35699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0879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77281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2930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44522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655190" y="541287"/>
          <a:ext cx="8669338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Dokument" r:id="rId4" imgW="8668692" imgH="6487547" progId="Word.Document.12">
                  <p:embed/>
                </p:oleObj>
              </mc:Choice>
              <mc:Fallback>
                <p:oleObj name="Dokument" r:id="rId4" imgW="8668692" imgH="6487547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190" y="541287"/>
                        <a:ext cx="8669338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979712" y="3140968"/>
            <a:ext cx="576064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Definiční obor omezuje podmínka </a:t>
            </a:r>
            <a:r>
              <a:rPr lang="cs-C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nenulového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jmenovatele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932040" y="1556792"/>
            <a:ext cx="248478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655190" y="541287"/>
          <a:ext cx="8669338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2" name="Dokument" r:id="rId4" imgW="8668692" imgH="6487547" progId="Word.Document.12">
                  <p:embed/>
                </p:oleObj>
              </mc:Choice>
              <mc:Fallback>
                <p:oleObj name="Dokument" r:id="rId4" imgW="8668692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190" y="541287"/>
                        <a:ext cx="8669338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979712" y="3140968"/>
            <a:ext cx="576064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Rozložením jmenovatele na součin určíme podmínky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164288" y="1628800"/>
            <a:ext cx="1296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655190" y="541287"/>
          <a:ext cx="8669338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6" name="Dokument" r:id="rId4" imgW="8668692" imgH="6487547" progId="Word.Document.12">
                  <p:embed/>
                </p:oleObj>
              </mc:Choice>
              <mc:Fallback>
                <p:oleObj name="Dokument" r:id="rId4" imgW="8668692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190" y="541287"/>
                        <a:ext cx="8669338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4005064"/>
            <a:ext cx="69847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4797152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Součin je nula pokud je nulový jeden nebo druhý činitel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164288" y="1628800"/>
            <a:ext cx="1296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655190" y="541287"/>
          <a:ext cx="8669338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0" name="Dokument" r:id="rId4" imgW="8668692" imgH="6487547" progId="Word.Document.12">
                  <p:embed/>
                </p:oleObj>
              </mc:Choice>
              <mc:Fallback>
                <p:oleObj name="Dokument" r:id="rId4" imgW="8668692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190" y="541287"/>
                        <a:ext cx="8669338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5085184"/>
            <a:ext cx="69847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5085184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Definičním oborem jsou všechna reálná čísla bez dvou z nich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164288" y="1628800"/>
            <a:ext cx="1296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7499" y="685303"/>
          <a:ext cx="8809037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Dokument" r:id="rId4" imgW="8809231" imgH="6487547" progId="Word.Document.12">
                  <p:embed/>
                </p:oleObj>
              </mc:Choice>
              <mc:Fallback>
                <p:oleObj name="Dokument" r:id="rId4" imgW="8809231" imgH="6487547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499" y="685303"/>
                        <a:ext cx="8809037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3212976"/>
            <a:ext cx="7632848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69841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Jmenovatel nesmí být nula, lépe určíme po rozkladu na součin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347864" y="2132856"/>
            <a:ext cx="54726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7499" y="685303"/>
          <a:ext cx="8809037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4" name="Dokument" r:id="rId4" imgW="8809231" imgH="6487547" progId="Word.Document.12">
                  <p:embed/>
                </p:oleObj>
              </mc:Choice>
              <mc:Fallback>
                <p:oleObj name="Dokument" r:id="rId4" imgW="8809231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499" y="685303"/>
                        <a:ext cx="8809037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3212976"/>
            <a:ext cx="7632848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69841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vytknutí zůstává rozložit ještě trojčlen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012160" y="2132856"/>
            <a:ext cx="28083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286</Words>
  <Application>Microsoft Office PowerPoint</Application>
  <PresentationFormat>Předvádění na obrazovce (4:3)</PresentationFormat>
  <Paragraphs>100</Paragraphs>
  <Slides>28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28</vt:i4>
      </vt:variant>
    </vt:vector>
  </HeadingPairs>
  <TitlesOfParts>
    <vt:vector size="34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106</cp:revision>
  <dcterms:created xsi:type="dcterms:W3CDTF">2013-03-31T20:11:56Z</dcterms:created>
  <dcterms:modified xsi:type="dcterms:W3CDTF">2014-06-15T17:14:14Z</dcterms:modified>
</cp:coreProperties>
</file>