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3" r:id="rId4"/>
    <p:sldId id="262" r:id="rId5"/>
    <p:sldId id="445" r:id="rId6"/>
    <p:sldId id="446" r:id="rId7"/>
    <p:sldId id="447" r:id="rId8"/>
    <p:sldId id="448" r:id="rId9"/>
    <p:sldId id="449" r:id="rId10"/>
    <p:sldId id="450" r:id="rId11"/>
    <p:sldId id="394" r:id="rId12"/>
    <p:sldId id="451" r:id="rId13"/>
    <p:sldId id="452" r:id="rId14"/>
    <p:sldId id="453" r:id="rId15"/>
    <p:sldId id="454" r:id="rId16"/>
    <p:sldId id="455" r:id="rId17"/>
    <p:sldId id="345" r:id="rId18"/>
    <p:sldId id="456" r:id="rId19"/>
    <p:sldId id="457" r:id="rId20"/>
    <p:sldId id="458" r:id="rId21"/>
    <p:sldId id="285" r:id="rId22"/>
    <p:sldId id="459" r:id="rId23"/>
    <p:sldId id="460" r:id="rId24"/>
    <p:sldId id="461" r:id="rId25"/>
    <p:sldId id="462" r:id="rId26"/>
    <p:sldId id="463" r:id="rId27"/>
    <p:sldId id="259" r:id="rId28"/>
    <p:sldId id="260" r:id="rId29"/>
    <p:sldId id="290" r:id="rId30"/>
    <p:sldId id="291" r:id="rId31"/>
    <p:sldId id="292" r:id="rId32"/>
    <p:sldId id="293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57239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263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159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8238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0409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83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1012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918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934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slide" Target="slide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slide" Target="slide3.xml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6.docx"/><Relationship Id="rId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.emf"/><Relationship Id="rId5" Type="http://schemas.openxmlformats.org/officeDocument/2006/relationships/package" Target="../embeddings/Documento_do_Microsoft_Word27.docx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31.xml"/><Relationship Id="rId3" Type="http://schemas.openxmlformats.org/officeDocument/2006/relationships/package" Target="../embeddings/Documento_do_Microsoft_Word1.docx"/><Relationship Id="rId7" Type="http://schemas.openxmlformats.org/officeDocument/2006/relationships/slide" Target="slide4.xml"/><Relationship Id="rId12" Type="http://schemas.openxmlformats.org/officeDocument/2006/relationships/slide" Target="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11" Type="http://schemas.openxmlformats.org/officeDocument/2006/relationships/slide" Target="slide29.xml"/><Relationship Id="rId5" Type="http://schemas.openxmlformats.org/officeDocument/2006/relationships/slide" Target="slide28.xml"/><Relationship Id="rId10" Type="http://schemas.openxmlformats.org/officeDocument/2006/relationships/slide" Target="slide21.xml"/><Relationship Id="rId4" Type="http://schemas.openxmlformats.org/officeDocument/2006/relationships/image" Target="../media/image2.emf"/><Relationship Id="rId9" Type="http://schemas.openxmlformats.org/officeDocument/2006/relationships/slide" Target="slide17.xml"/><Relationship Id="rId1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slide" Target="slide3.xml"/><Relationship Id="rId4" Type="http://schemas.openxmlformats.org/officeDocument/2006/relationships/image" Target="../media/image1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20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Odmocniny III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57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149080"/>
            <a:ext cx="8749233" cy="317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Výsledek je možno znovu zapsat jako odmocninu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482232" y="1381478"/>
            <a:ext cx="1014588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430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468346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3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780928"/>
            <a:ext cx="828092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Odmocniny přepíšeme na mocniny s racionálním exponentem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1268352"/>
            <a:ext cx="4968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92724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82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852936"/>
            <a:ext cx="828092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použitím pravidel pro mocniny upravujeme od vnitřních členů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296813"/>
            <a:ext cx="6480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155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92724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5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0451" y="4005063"/>
            <a:ext cx="8280920" cy="331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43518" y="551723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Výrazy se společným základem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611970" y="2837483"/>
            <a:ext cx="3458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37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92724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9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0451" y="4005063"/>
            <a:ext cx="8280920" cy="331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43518" y="551723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Výrazy se společným základem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57259" y="2996952"/>
            <a:ext cx="40252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051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92724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4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4077072"/>
            <a:ext cx="3431299" cy="1659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-6559" y="590736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mocninu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57259" y="2996952"/>
            <a:ext cx="40252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377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92724"/>
              </p:ext>
            </p:extLst>
          </p:nvPr>
        </p:nvGraphicFramePr>
        <p:xfrm>
          <a:off x="138113" y="85725"/>
          <a:ext cx="8878887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7" name="Documento" r:id="rId3" imgW="8878907" imgH="6628132" progId="Word.Document.12">
                  <p:embed/>
                </p:oleObj>
              </mc:Choice>
              <mc:Fallback>
                <p:oleObj name="Documento" r:id="rId3" imgW="88789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3" y="85725"/>
                        <a:ext cx="8878887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744139" y="4222906"/>
            <a:ext cx="1068222" cy="1659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-6559" y="590736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necháme ve tvaru součinu mocnin, lze přepsat i jako odmocniny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57259" y="2996952"/>
            <a:ext cx="40252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723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639193"/>
              </p:ext>
            </p:extLst>
          </p:nvPr>
        </p:nvGraphicFramePr>
        <p:xfrm>
          <a:off x="112713" y="98425"/>
          <a:ext cx="8885237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9" name="Documento" r:id="rId3" imgW="8885745" imgH="6686880" progId="Word.Document.12">
                  <p:embed/>
                </p:oleObj>
              </mc:Choice>
              <mc:Fallback>
                <p:oleObj name="Documento" r:id="rId3" imgW="8885745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13" y="98425"/>
                        <a:ext cx="8885237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008" y="3424932"/>
            <a:ext cx="874846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Zlomek vhodně rozšíříme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979712" y="1707473"/>
            <a:ext cx="5688632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04398"/>
              </p:ext>
            </p:extLst>
          </p:nvPr>
        </p:nvGraphicFramePr>
        <p:xfrm>
          <a:off x="112713" y="98425"/>
          <a:ext cx="8885237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1" name="Documento" r:id="rId3" imgW="8885745" imgH="6686880" progId="Word.Document.12">
                  <p:embed/>
                </p:oleObj>
              </mc:Choice>
              <mc:Fallback>
                <p:oleObj name="Documento" r:id="rId3" imgW="8885745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13" y="98425"/>
                        <a:ext cx="8885237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008" y="3424932"/>
            <a:ext cx="874846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Po roznásobení nebude ve jmenovateli odmocnina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741910" y="1705191"/>
            <a:ext cx="3384376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29742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04398"/>
              </p:ext>
            </p:extLst>
          </p:nvPr>
        </p:nvGraphicFramePr>
        <p:xfrm>
          <a:off x="112713" y="98425"/>
          <a:ext cx="8885237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5" name="Documento" r:id="rId3" imgW="8885745" imgH="6686880" progId="Word.Document.12">
                  <p:embed/>
                </p:oleObj>
              </mc:Choice>
              <mc:Fallback>
                <p:oleObj name="Documento" r:id="rId3" imgW="8885745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13" y="98425"/>
                        <a:ext cx="8885237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008" y="3441767"/>
            <a:ext cx="874846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Výraz je upraven, zbývá doplnit podmínky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3336831"/>
            <a:ext cx="2267744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43725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Odmocniny III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20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VY_32_INOVACE_1_2_20_KUP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18.9.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04398"/>
              </p:ext>
            </p:extLst>
          </p:nvPr>
        </p:nvGraphicFramePr>
        <p:xfrm>
          <a:off x="112713" y="98425"/>
          <a:ext cx="8885237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0" name="Documento" r:id="rId3" imgW="8885745" imgH="6686880" progId="Word.Document.12">
                  <p:embed/>
                </p:oleObj>
              </mc:Choice>
              <mc:Fallback>
                <p:oleObj name="Documento" r:id="rId3" imgW="8885745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13" y="98425"/>
                        <a:ext cx="8885237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008" y="4362333"/>
            <a:ext cx="8748464" cy="2751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28193" y="4643953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Máme usměrněno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3336831"/>
            <a:ext cx="2267744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97474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782665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240360"/>
            <a:ext cx="8360994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39045" y="5258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Vhodné je podíl zlomků přepsat na součin a odmocniny na mocniny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267744" y="1916832"/>
            <a:ext cx="64087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93101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73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240360"/>
            <a:ext cx="8360994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39045" y="5258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Zjednodušíme za pomoci pravidel pro počítání s mocninami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60232" y="1916832"/>
            <a:ext cx="28803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0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93101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7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240360"/>
            <a:ext cx="8360994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39045" y="5258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Pokračujeme výpočtem exponentů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735155" y="3520504"/>
            <a:ext cx="15841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183454" y="334858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45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93101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1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5032672"/>
            <a:ext cx="8360994" cy="257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39045" y="5258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Přepíšeme bez záporných mocnin a vyjádříme jako odmocniny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91880" y="3520504"/>
            <a:ext cx="501561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183454" y="334858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3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93101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6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5032672"/>
            <a:ext cx="8360994" cy="257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714" y="5779341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Dále ještě usměrníme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04048" y="3633248"/>
            <a:ext cx="501561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183454" y="334858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690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93101"/>
              </p:ext>
            </p:extLst>
          </p:nvPr>
        </p:nvGraphicFramePr>
        <p:xfrm>
          <a:off x="146496" y="209376"/>
          <a:ext cx="88900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9" name="Documento" r:id="rId3" imgW="8890356" imgH="6604231" progId="Word.Document.12">
                  <p:embed/>
                </p:oleObj>
              </mc:Choice>
              <mc:Fallback>
                <p:oleObj name="Documento" r:id="rId3" imgW="8890356" imgH="660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496" y="209376"/>
                        <a:ext cx="8890000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5032672"/>
            <a:ext cx="8360994" cy="257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714" y="5779341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Výsledek můžeme získat v tomto tvaru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831526" y="4288877"/>
            <a:ext cx="56501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100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84175" y="491951"/>
          <a:ext cx="865028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Dokument" r:id="rId3" imgW="8649593" imgH="6321245" progId="Word.Document.12">
                  <p:embed/>
                </p:oleObj>
              </mc:Choice>
              <mc:Fallback>
                <p:oleObj name="Dokument" r:id="rId3" imgW="8649593" imgH="632124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491951"/>
                        <a:ext cx="865028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8171656" y="26010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427270"/>
              </p:ext>
            </p:extLst>
          </p:nvPr>
        </p:nvGraphicFramePr>
        <p:xfrm>
          <a:off x="35496" y="116632"/>
          <a:ext cx="8329071" cy="5563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Documento" r:id="rId3" imgW="6092013" imgH="4068786" progId="Word.Document.12">
                  <p:embed/>
                </p:oleObj>
              </mc:Choice>
              <mc:Fallback>
                <p:oleObj name="Documento" r:id="rId3" imgW="6092013" imgH="40687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96" y="116632"/>
                        <a:ext cx="8329071" cy="5563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805055"/>
              </p:ext>
            </p:extLst>
          </p:nvPr>
        </p:nvGraphicFramePr>
        <p:xfrm>
          <a:off x="414907" y="116632"/>
          <a:ext cx="88376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Documento" r:id="rId5" imgW="8837521" imgH="6651199" progId="Word.Document.12">
                  <p:embed/>
                </p:oleObj>
              </mc:Choice>
              <mc:Fallback>
                <p:oleObj name="Documento" r:id="rId5" imgW="8837521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907" y="116632"/>
                        <a:ext cx="88376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7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41127"/>
              </p:ext>
            </p:extLst>
          </p:nvPr>
        </p:nvGraphicFramePr>
        <p:xfrm>
          <a:off x="1017512" y="713432"/>
          <a:ext cx="8955088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ocumento" r:id="rId3" imgW="8955561" imgH="6604344" progId="Word.Document.12">
                  <p:embed/>
                </p:oleObj>
              </mc:Choice>
              <mc:Fallback>
                <p:oleObj name="Documento" r:id="rId3" imgW="8955561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7512" y="713432"/>
                        <a:ext cx="8955088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6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7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8" action="ppaction://hlinksldjump"/>
          </p:cNvPr>
          <p:cNvSpPr/>
          <p:nvPr/>
        </p:nvSpPr>
        <p:spPr>
          <a:xfrm>
            <a:off x="8459788" y="23488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9" action="ppaction://hlinksldjump"/>
          </p:cNvPr>
          <p:cNvSpPr/>
          <p:nvPr/>
        </p:nvSpPr>
        <p:spPr>
          <a:xfrm>
            <a:off x="8459788" y="38610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0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1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2" action="ppaction://hlinksldjump"/>
          </p:cNvPr>
          <p:cNvSpPr/>
          <p:nvPr/>
        </p:nvSpPr>
        <p:spPr>
          <a:xfrm rot="10800000">
            <a:off x="323528" y="22768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3" action="ppaction://hlinksldjump"/>
          </p:cNvPr>
          <p:cNvSpPr/>
          <p:nvPr/>
        </p:nvSpPr>
        <p:spPr>
          <a:xfrm rot="10800000">
            <a:off x="322759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4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84932"/>
              </p:ext>
            </p:extLst>
          </p:nvPr>
        </p:nvGraphicFramePr>
        <p:xfrm>
          <a:off x="469453" y="283542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Documento" r:id="rId3" imgW="8855155" imgH="6674626" progId="Word.Document.12">
                  <p:embed/>
                </p:oleObj>
              </mc:Choice>
              <mc:Fallback>
                <p:oleObj name="Documento" r:id="rId3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9453" y="283542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5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222002"/>
              </p:ext>
            </p:extLst>
          </p:nvPr>
        </p:nvGraphicFramePr>
        <p:xfrm>
          <a:off x="387350" y="211138"/>
          <a:ext cx="10914063" cy="819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Documento" r:id="rId3" imgW="8867391" imgH="6674626" progId="Word.Document.12">
                  <p:embed/>
                </p:oleObj>
              </mc:Choice>
              <mc:Fallback>
                <p:oleObj name="Documento" r:id="rId3" imgW="8867391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350" y="211138"/>
                        <a:ext cx="10914063" cy="819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251297" y="83693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487500"/>
              </p:ext>
            </p:extLst>
          </p:nvPr>
        </p:nvGraphicFramePr>
        <p:xfrm>
          <a:off x="304800" y="58738"/>
          <a:ext cx="11007725" cy="819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Documento" r:id="rId3" imgW="8943326" imgH="6674626" progId="Word.Document.12">
                  <p:embed/>
                </p:oleObj>
              </mc:Choice>
              <mc:Fallback>
                <p:oleObj name="Documento" r:id="rId3" imgW="894332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58738"/>
                        <a:ext cx="11007725" cy="819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214156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856012"/>
            <a:ext cx="8749233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Odmocniny vyjádříme jako mocniny s racionálním exponentem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203848" y="1439121"/>
            <a:ext cx="3600400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37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856012"/>
            <a:ext cx="8749233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Pokračujeme podle pravidel pro počítání s mocninami - umocníme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72200" y="1564982"/>
            <a:ext cx="2304256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2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1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149080"/>
            <a:ext cx="8749233" cy="317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Dvě mocniny mají stejný základ x a exponent lze krátit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771800" y="2872961"/>
            <a:ext cx="5977433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985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5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149080"/>
            <a:ext cx="8749233" cy="317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Nabízí se krácení exponentu a přepsání zlomku na společnou mocninu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93839" y="2871437"/>
            <a:ext cx="3961209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692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9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149080"/>
            <a:ext cx="8749233" cy="317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Součin je možno přepsat pod společnou mocninu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790827" y="2889017"/>
            <a:ext cx="1958406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769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292417"/>
              </p:ext>
            </p:extLst>
          </p:nvPr>
        </p:nvGraphicFramePr>
        <p:xfrm>
          <a:off x="79375" y="74613"/>
          <a:ext cx="8891588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3" name="Documento" r:id="rId4" imgW="8892223" imgH="6628132" progId="Word.Document.12">
                  <p:embed/>
                </p:oleObj>
              </mc:Choice>
              <mc:Fallback>
                <p:oleObj name="Documento" r:id="rId4" imgW="88922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75" y="74613"/>
                        <a:ext cx="8891588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149080"/>
            <a:ext cx="8749233" cy="317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56717" y="5153159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Výsledek je možno znovu zapsat jako odmocninu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61444" y="2889017"/>
            <a:ext cx="1014588" cy="1291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73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294</Words>
  <Application>Microsoft Office PowerPoint</Application>
  <PresentationFormat>Předvádění na obrazovce (4:3)</PresentationFormat>
  <Paragraphs>120</Paragraphs>
  <Slides>32</Slides>
  <Notes>8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32</vt:i4>
      </vt:variant>
    </vt:vector>
  </HeadingPairs>
  <TitlesOfParts>
    <vt:vector size="38" baseType="lpstr">
      <vt:lpstr>Arial</vt:lpstr>
      <vt:lpstr>Calibri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148</cp:revision>
  <dcterms:created xsi:type="dcterms:W3CDTF">2013-03-31T20:11:56Z</dcterms:created>
  <dcterms:modified xsi:type="dcterms:W3CDTF">2014-06-15T17:23:34Z</dcterms:modified>
</cp:coreProperties>
</file>