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7" r:id="rId2"/>
    <p:sldId id="258" r:id="rId3"/>
    <p:sldId id="263" r:id="rId4"/>
    <p:sldId id="262" r:id="rId5"/>
    <p:sldId id="367" r:id="rId6"/>
    <p:sldId id="368" r:id="rId7"/>
    <p:sldId id="369" r:id="rId8"/>
    <p:sldId id="370" r:id="rId9"/>
    <p:sldId id="268" r:id="rId10"/>
    <p:sldId id="371" r:id="rId11"/>
    <p:sldId id="372" r:id="rId12"/>
    <p:sldId id="373" r:id="rId13"/>
    <p:sldId id="374" r:id="rId14"/>
    <p:sldId id="273" r:id="rId15"/>
    <p:sldId id="375" r:id="rId16"/>
    <p:sldId id="376" r:id="rId17"/>
    <p:sldId id="377" r:id="rId18"/>
    <p:sldId id="378" r:id="rId19"/>
    <p:sldId id="379" r:id="rId20"/>
    <p:sldId id="380" r:id="rId21"/>
    <p:sldId id="279" r:id="rId22"/>
    <p:sldId id="381" r:id="rId23"/>
    <p:sldId id="382" r:id="rId24"/>
    <p:sldId id="383" r:id="rId25"/>
    <p:sldId id="385" r:id="rId26"/>
    <p:sldId id="285" r:id="rId27"/>
    <p:sldId id="386" r:id="rId28"/>
    <p:sldId id="387" r:id="rId29"/>
    <p:sldId id="388" r:id="rId30"/>
    <p:sldId id="389" r:id="rId31"/>
    <p:sldId id="390" r:id="rId32"/>
    <p:sldId id="391" r:id="rId33"/>
    <p:sldId id="260" r:id="rId34"/>
    <p:sldId id="308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74625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62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5.xml"/><Relationship Id="rId3" Type="http://schemas.openxmlformats.org/officeDocument/2006/relationships/oleObject" Target="../embeddings/oleObject1.bin"/><Relationship Id="rId7" Type="http://schemas.openxmlformats.org/officeDocument/2006/relationships/slide" Target="slide34.xml"/><Relationship Id="rId12" Type="http://schemas.openxmlformats.org/officeDocument/2006/relationships/slide" Target="slide26.xml"/><Relationship Id="rId1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8.xml"/><Relationship Id="rId1" Type="http://schemas.openxmlformats.org/officeDocument/2006/relationships/vmlDrawing" Target="../drawings/vmlDrawing1.vml"/><Relationship Id="rId6" Type="http://schemas.openxmlformats.org/officeDocument/2006/relationships/slide" Target="slide33.xml"/><Relationship Id="rId11" Type="http://schemas.openxmlformats.org/officeDocument/2006/relationships/slide" Target="slide21.xml"/><Relationship Id="rId5" Type="http://schemas.openxmlformats.org/officeDocument/2006/relationships/image" Target="../media/image2.emf"/><Relationship Id="rId15" Type="http://schemas.openxmlformats.org/officeDocument/2006/relationships/slide" Target="slide37.xml"/><Relationship Id="rId10" Type="http://schemas.openxmlformats.org/officeDocument/2006/relationships/slide" Target="slide14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3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9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30.docx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1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2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3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34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35.doc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36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13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Lomené výrazy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586358" y="769441"/>
          <a:ext cx="8666162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80" name="Dokument" r:id="rId4" imgW="8666170" imgH="6404396" progId="Word.Document.12">
                  <p:embed/>
                </p:oleObj>
              </mc:Choice>
              <mc:Fallback>
                <p:oleObj name="Dokument" r:id="rId4" imgW="8666170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358" y="769441"/>
                        <a:ext cx="8666162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59632" y="3789040"/>
            <a:ext cx="669674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763688" y="5661248"/>
            <a:ext cx="5688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Pokračujeme s úpravami čitatele, roznásobíme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436096" y="3933056"/>
            <a:ext cx="32403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586358" y="769441"/>
          <a:ext cx="8666162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04" name="Dokument" r:id="rId4" imgW="8666170" imgH="6404396" progId="Word.Document.12">
                  <p:embed/>
                </p:oleObj>
              </mc:Choice>
              <mc:Fallback>
                <p:oleObj name="Dokument" r:id="rId4" imgW="8666170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358" y="769441"/>
                        <a:ext cx="8666162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59632" y="5517232"/>
            <a:ext cx="66967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763688" y="5661248"/>
            <a:ext cx="5688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Čitatele upravujeme dále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436096" y="3933056"/>
            <a:ext cx="32403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586358" y="769441"/>
          <a:ext cx="8666162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8" name="Dokument" r:id="rId4" imgW="8666170" imgH="6404396" progId="Word.Document.12">
                  <p:embed/>
                </p:oleObj>
              </mc:Choice>
              <mc:Fallback>
                <p:oleObj name="Dokument" r:id="rId4" imgW="8666170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358" y="769441"/>
                        <a:ext cx="8666162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59632" y="5517232"/>
            <a:ext cx="66967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763688" y="5661248"/>
            <a:ext cx="5688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Dále lze krátit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3933056"/>
            <a:ext cx="129614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586358" y="769441"/>
          <a:ext cx="8666162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2" name="Dokument" r:id="rId4" imgW="8666170" imgH="6404396" progId="Word.Document.12">
                  <p:embed/>
                </p:oleObj>
              </mc:Choice>
              <mc:Fallback>
                <p:oleObj name="Dokument" r:id="rId4" imgW="8666170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358" y="769441"/>
                        <a:ext cx="8666162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59632" y="5517232"/>
            <a:ext cx="66967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763688" y="5661248"/>
            <a:ext cx="64087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výsledek, podmínka byla součástí zadání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732240" y="90872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673621"/>
          <a:ext cx="8799513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Dokument" r:id="rId4" imgW="8799501" imgH="6428153" progId="Word.Document.12">
                  <p:embed/>
                </p:oleObj>
              </mc:Choice>
              <mc:Fallback>
                <p:oleObj name="Dokument" r:id="rId4" imgW="8799501" imgH="6428153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673621"/>
                        <a:ext cx="8799513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83568" y="3429000"/>
            <a:ext cx="7920880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5013176"/>
            <a:ext cx="69127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Před hledáním společného jmenovatele krátíme třetí zlomek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355976" y="1844824"/>
            <a:ext cx="464400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673621"/>
          <a:ext cx="8799513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76" name="Dokument" r:id="rId4" imgW="8799501" imgH="6428153" progId="Word.Document.12">
                  <p:embed/>
                </p:oleObj>
              </mc:Choice>
              <mc:Fallback>
                <p:oleObj name="Dokument" r:id="rId4" imgW="8799501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673621"/>
                        <a:ext cx="8799513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11560" y="4725144"/>
            <a:ext cx="799288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5013176"/>
            <a:ext cx="69127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Můžeme odstranit závorku, je před ní záporné znaménko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5576" y="3429000"/>
            <a:ext cx="79208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673621"/>
          <a:ext cx="8799513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00" name="Dokument" r:id="rId4" imgW="8799501" imgH="6428153" progId="Word.Document.12">
                  <p:embed/>
                </p:oleObj>
              </mc:Choice>
              <mc:Fallback>
                <p:oleObj name="Dokument" r:id="rId4" imgW="8799501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673621"/>
                        <a:ext cx="8799513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11560" y="4725144"/>
            <a:ext cx="799288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5445224"/>
            <a:ext cx="69127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Převedeme na společného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27984" y="3429000"/>
            <a:ext cx="42484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673621"/>
          <a:ext cx="8799513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24" name="Dokument" r:id="rId4" imgW="8799501" imgH="6428153" progId="Word.Document.12">
                  <p:embed/>
                </p:oleObj>
              </mc:Choice>
              <mc:Fallback>
                <p:oleObj name="Dokument" r:id="rId4" imgW="8799501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673621"/>
                        <a:ext cx="8799513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652120" y="4797152"/>
            <a:ext cx="8272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9592" y="4985792"/>
            <a:ext cx="799288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5589240"/>
            <a:ext cx="69127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Upravíme členy čitatele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04248" y="188640"/>
            <a:ext cx="10081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673621"/>
          <a:ext cx="8799513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8" name="Dokument" r:id="rId4" imgW="8799501" imgH="6428153" progId="Word.Document.12">
                  <p:embed/>
                </p:oleObj>
              </mc:Choice>
              <mc:Fallback>
                <p:oleObj name="Dokument" r:id="rId4" imgW="8799501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673621"/>
                        <a:ext cx="8799513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652120" y="4797152"/>
            <a:ext cx="8272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491880" y="4797152"/>
            <a:ext cx="540060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6093296"/>
            <a:ext cx="69127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Lze dále vytknout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04248" y="188640"/>
            <a:ext cx="10081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673621"/>
          <a:ext cx="8799513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2" name="Dokument" r:id="rId4" imgW="8799501" imgH="6428153" progId="Word.Document.12">
                  <p:embed/>
                </p:oleObj>
              </mc:Choice>
              <mc:Fallback>
                <p:oleObj name="Dokument" r:id="rId4" imgW="8799501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673621"/>
                        <a:ext cx="8799513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444208" y="260648"/>
            <a:ext cx="8272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444208" y="4797152"/>
            <a:ext cx="244827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6309320"/>
            <a:ext cx="69127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Poslední úpravou je krácení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04248" y="188640"/>
            <a:ext cx="10081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Lomené výrazy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13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VY_32_INOVACE_1_2_13_KUP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9. 9.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673621"/>
          <a:ext cx="8799513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6" name="Dokument" r:id="rId4" imgW="8799501" imgH="6428153" progId="Word.Document.12">
                  <p:embed/>
                </p:oleObj>
              </mc:Choice>
              <mc:Fallback>
                <p:oleObj name="Dokument" r:id="rId4" imgW="8799501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673621"/>
                        <a:ext cx="8799513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444208" y="260648"/>
            <a:ext cx="8272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596336" y="630932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1560" y="6309320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Máme výsledek, podmínky nejsou třeba,  ve jmenovateli nebyla proměnná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04248" y="188640"/>
            <a:ext cx="10081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167828" y="404664"/>
          <a:ext cx="9156700" cy="619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Dokument" r:id="rId4" imgW="9442734" imgH="6456230" progId="Word.Document.12">
                  <p:embed/>
                </p:oleObj>
              </mc:Choice>
              <mc:Fallback>
                <p:oleObj name="Dokument" r:id="rId4" imgW="9442734" imgH="6456230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828" y="404664"/>
                        <a:ext cx="9156700" cy="6199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2924944"/>
            <a:ext cx="813690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5157192"/>
            <a:ext cx="79928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 nalezení společného jmenovatele rozložíme jmenovatele obou zlomků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956376" y="1412776"/>
            <a:ext cx="864096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3707904" y="1484784"/>
            <a:ext cx="543609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167828" y="404664"/>
          <a:ext cx="9156700" cy="619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4" name="Dokument" r:id="rId4" imgW="9442734" imgH="6456230" progId="Word.Document.12">
                  <p:embed/>
                </p:oleObj>
              </mc:Choice>
              <mc:Fallback>
                <p:oleObj name="Dokument" r:id="rId4" imgW="9442734" imgH="64562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828" y="404664"/>
                        <a:ext cx="9156700" cy="6199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2924944"/>
            <a:ext cx="813690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5157192"/>
            <a:ext cx="66247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Sestavíme společného jmenovatele a upravíme čitatele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956376" y="1412776"/>
            <a:ext cx="864096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5652120" y="404664"/>
            <a:ext cx="1691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167828" y="404664"/>
          <a:ext cx="9156700" cy="619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8" name="Dokument" r:id="rId4" imgW="9442734" imgH="6456230" progId="Word.Document.12">
                  <p:embed/>
                </p:oleObj>
              </mc:Choice>
              <mc:Fallback>
                <p:oleObj name="Dokument" r:id="rId4" imgW="9442734" imgH="64562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828" y="404664"/>
                        <a:ext cx="9156700" cy="6199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365104"/>
            <a:ext cx="795739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691680" y="5157192"/>
            <a:ext cx="56886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Čitatele lze dále upravit pomocí vzorce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956376" y="1412776"/>
            <a:ext cx="864096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5652120" y="404664"/>
            <a:ext cx="1691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167828" y="404664"/>
          <a:ext cx="9156700" cy="619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92" name="Dokument" r:id="rId4" imgW="9442734" imgH="6456230" progId="Word.Document.12">
                  <p:embed/>
                </p:oleObj>
              </mc:Choice>
              <mc:Fallback>
                <p:oleObj name="Dokument" r:id="rId4" imgW="9442734" imgH="64562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828" y="404664"/>
                        <a:ext cx="9156700" cy="6199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283968" y="4581128"/>
            <a:ext cx="385293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691680" y="6165304"/>
            <a:ext cx="56886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Dále lze krátit a zkontrolovat případné podmínky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956376" y="1412776"/>
            <a:ext cx="864096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5652120" y="404664"/>
            <a:ext cx="1691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167828" y="404664"/>
          <a:ext cx="9156700" cy="619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40" name="Dokument" r:id="rId4" imgW="9442734" imgH="6456230" progId="Word.Document.12">
                  <p:embed/>
                </p:oleObj>
              </mc:Choice>
              <mc:Fallback>
                <p:oleObj name="Dokument" r:id="rId4" imgW="9442734" imgH="64562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828" y="404664"/>
                        <a:ext cx="9156700" cy="6199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940152" y="4581128"/>
            <a:ext cx="22322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83568" y="6165304"/>
            <a:ext cx="74168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výsledek, podmínky nejsou třeba, čísla 0 ani -2 do N nepatří 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956376" y="1412776"/>
            <a:ext cx="864096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5652120" y="404664"/>
            <a:ext cx="1691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41325" y="332656"/>
          <a:ext cx="8739187" cy="655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name="Dokument" r:id="rId4" imgW="8739682" imgH="6551979" progId="Word.Document.12">
                  <p:embed/>
                </p:oleObj>
              </mc:Choice>
              <mc:Fallback>
                <p:oleObj name="Dokument" r:id="rId4" imgW="8739682" imgH="6551979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332656"/>
                        <a:ext cx="8739187" cy="6551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2996952"/>
            <a:ext cx="792088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2051720" y="4365104"/>
            <a:ext cx="47525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Vytkneme ve jmenovateli druhého zlomku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211960" y="1628800"/>
            <a:ext cx="468052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41325" y="332656"/>
          <a:ext cx="8739187" cy="655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4" name="Dokument" r:id="rId4" imgW="8739682" imgH="6551979" progId="Word.Document.12">
                  <p:embed/>
                </p:oleObj>
              </mc:Choice>
              <mc:Fallback>
                <p:oleObj name="Dokument" r:id="rId4" imgW="8739682" imgH="655197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332656"/>
                        <a:ext cx="8739187" cy="6551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2996952"/>
            <a:ext cx="792088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2051720" y="4365104"/>
            <a:ext cx="47525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Vytkneme ve jmenovateli druhého zlomku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211960" y="1628800"/>
            <a:ext cx="468052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41325" y="332656"/>
          <a:ext cx="8739187" cy="655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8" name="Dokument" r:id="rId4" imgW="8739682" imgH="6551979" progId="Word.Document.12">
                  <p:embed/>
                </p:oleObj>
              </mc:Choice>
              <mc:Fallback>
                <p:oleObj name="Dokument" r:id="rId4" imgW="8739682" imgH="655197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332656"/>
                        <a:ext cx="8739187" cy="6551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2996952"/>
            <a:ext cx="792088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688" y="4869160"/>
            <a:ext cx="61206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Najdeme společného jmenovatele a upravíme čitatele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724128" y="332656"/>
            <a:ext cx="216024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41325" y="332656"/>
          <a:ext cx="8739187" cy="655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2" name="Dokument" r:id="rId4" imgW="8739682" imgH="6551979" progId="Word.Document.12">
                  <p:embed/>
                </p:oleObj>
              </mc:Choice>
              <mc:Fallback>
                <p:oleObj name="Dokument" r:id="rId4" imgW="8739682" imgH="655197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332656"/>
                        <a:ext cx="8739187" cy="6551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4653136"/>
            <a:ext cx="79208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2267744" y="5157192"/>
            <a:ext cx="57606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Pokračujme v úpravě čitatele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220072" y="3140968"/>
            <a:ext cx="345638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1235000" y="692696"/>
          <a:ext cx="8737600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Dokument" r:id="rId4" imgW="8737160" imgH="6428153" progId="Word.Document.12">
                  <p:embed/>
                </p:oleObj>
              </mc:Choice>
              <mc:Fallback>
                <p:oleObj name="Dokument" r:id="rId4" imgW="8737160" imgH="6428153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000" y="692696"/>
                        <a:ext cx="8737600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8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35699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0879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5172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77281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14096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2930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44522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41325" y="332656"/>
          <a:ext cx="8739187" cy="655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36" name="Dokument" r:id="rId4" imgW="8739682" imgH="6551979" progId="Word.Document.12">
                  <p:embed/>
                </p:oleObj>
              </mc:Choice>
              <mc:Fallback>
                <p:oleObj name="Dokument" r:id="rId4" imgW="8739682" imgH="655197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332656"/>
                        <a:ext cx="8739187" cy="6551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4653136"/>
            <a:ext cx="79208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2267744" y="5157192"/>
            <a:ext cx="57606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Čitatele půjde ještě rozložit pomocí vzorce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868144" y="188640"/>
            <a:ext cx="9361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41325" y="332656"/>
          <a:ext cx="8739187" cy="655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60" name="Dokument" r:id="rId4" imgW="8739682" imgH="6551979" progId="Word.Document.12">
                  <p:embed/>
                </p:oleObj>
              </mc:Choice>
              <mc:Fallback>
                <p:oleObj name="Dokument" r:id="rId4" imgW="8739682" imgH="655197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332656"/>
                        <a:ext cx="8739187" cy="6551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80112" y="4941168"/>
            <a:ext cx="32403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259632" y="6237312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Zbývá krátit a zapsat podmínku, kdy má výraz smysl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868144" y="188640"/>
            <a:ext cx="9361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41325" y="332656"/>
          <a:ext cx="8739187" cy="655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4" name="Dokument" r:id="rId4" imgW="8739682" imgH="6551979" progId="Word.Document.12">
                  <p:embed/>
                </p:oleObj>
              </mc:Choice>
              <mc:Fallback>
                <p:oleObj name="Dokument" r:id="rId4" imgW="8739682" imgH="655197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332656"/>
                        <a:ext cx="8739187" cy="6551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588224" y="476672"/>
            <a:ext cx="864096" cy="675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3131840" y="6237312"/>
            <a:ext cx="19442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výsledek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868144" y="188640"/>
            <a:ext cx="9361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52425" y="361950"/>
          <a:ext cx="8891588" cy="643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6" name="Dokument" r:id="rId4" imgW="8891355" imgH="6435214" progId="Word.Document.12">
                  <p:embed/>
                </p:oleObj>
              </mc:Choice>
              <mc:Fallback>
                <p:oleObj name="Dokument" r:id="rId4" imgW="8891355" imgH="6435214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" y="361950"/>
                        <a:ext cx="8891588" cy="6435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75816" y="529604"/>
          <a:ext cx="8748712" cy="642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2" name="Dokument" r:id="rId4" imgW="8749412" imgH="6428153" progId="Word.Document.12">
                  <p:embed/>
                </p:oleObj>
              </mc:Choice>
              <mc:Fallback>
                <p:oleObj name="Dokument" r:id="rId4" imgW="8749412" imgH="6428153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816" y="529604"/>
                        <a:ext cx="8748712" cy="642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83182" y="420513"/>
          <a:ext cx="8669338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7" name="Dokument" r:id="rId4" imgW="8668692" imgH="6392877" progId="Word.Document.12">
                  <p:embed/>
                </p:oleObj>
              </mc:Choice>
              <mc:Fallback>
                <p:oleObj name="Dokument" r:id="rId4" imgW="8668692" imgH="6392877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182" y="420513"/>
                        <a:ext cx="8669338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74662" y="516334"/>
          <a:ext cx="87058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2" name="Dokument" r:id="rId4" imgW="8706169" imgH="6368760" progId="Word.Document.12">
                  <p:embed/>
                </p:oleObj>
              </mc:Choice>
              <mc:Fallback>
                <p:oleObj name="Dokument" r:id="rId4" imgW="8706169" imgH="6368760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2" y="516334"/>
                        <a:ext cx="87058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3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11560" y="386159"/>
          <a:ext cx="8689975" cy="649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4" name="Dokument" r:id="rId4" imgW="8690313" imgH="6499785" progId="Word.Document.12">
                  <p:embed/>
                </p:oleObj>
              </mc:Choice>
              <mc:Fallback>
                <p:oleObj name="Dokument" r:id="rId4" imgW="8690313" imgH="6499785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86159"/>
                        <a:ext cx="8689975" cy="6499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256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644648" y="342900"/>
          <a:ext cx="875188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9" name="Dokument" r:id="rId4" imgW="8751934" imgH="6416635" progId="Word.Document.12">
                  <p:embed/>
                </p:oleObj>
              </mc:Choice>
              <mc:Fallback>
                <p:oleObj name="Dokument" r:id="rId4" imgW="8751934" imgH="6416635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648" y="342900"/>
                        <a:ext cx="875188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kt 15"/>
          <p:cNvGraphicFramePr>
            <a:graphicFrameLocks noChangeAspect="1"/>
          </p:cNvGraphicFramePr>
          <p:nvPr/>
        </p:nvGraphicFramePr>
        <p:xfrm>
          <a:off x="538162" y="577230"/>
          <a:ext cx="86423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kument" r:id="rId4" imgW="8642747" imgH="6380639" progId="Word.Document.12">
                  <p:embed/>
                </p:oleObj>
              </mc:Choice>
              <mc:Fallback>
                <p:oleObj name="Dokument" r:id="rId4" imgW="8642747" imgH="6380639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2" y="577230"/>
                        <a:ext cx="86423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33288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284984"/>
            <a:ext cx="7848872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221088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 odečtení zlomků potřebujeme společného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644008" y="1772816"/>
            <a:ext cx="417646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kt 15"/>
          <p:cNvGraphicFramePr>
            <a:graphicFrameLocks noChangeAspect="1"/>
          </p:cNvGraphicFramePr>
          <p:nvPr/>
        </p:nvGraphicFramePr>
        <p:xfrm>
          <a:off x="538162" y="577230"/>
          <a:ext cx="86423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4" name="Dokument" r:id="rId4" imgW="8642747" imgH="6380639" progId="Word.Document.12">
                  <p:embed/>
                </p:oleObj>
              </mc:Choice>
              <mc:Fallback>
                <p:oleObj name="Dokument" r:id="rId4" imgW="8642747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2" y="577230"/>
                        <a:ext cx="86423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33288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284984"/>
            <a:ext cx="7848872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83568" y="4221088"/>
            <a:ext cx="79208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Společným jmenovatelem je jmenovatel druhého zlomku, upravíme čitatele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444208" y="836712"/>
            <a:ext cx="187220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kt 15"/>
          <p:cNvGraphicFramePr>
            <a:graphicFrameLocks noChangeAspect="1"/>
          </p:cNvGraphicFramePr>
          <p:nvPr/>
        </p:nvGraphicFramePr>
        <p:xfrm>
          <a:off x="538162" y="577230"/>
          <a:ext cx="86423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8" name="Dokument" r:id="rId4" imgW="8642747" imgH="6380639" progId="Word.Document.12">
                  <p:embed/>
                </p:oleObj>
              </mc:Choice>
              <mc:Fallback>
                <p:oleObj name="Dokument" r:id="rId4" imgW="8642747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2" y="577230"/>
                        <a:ext cx="86423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33288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5157192"/>
            <a:ext cx="78488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835696" y="5517232"/>
            <a:ext cx="51125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úpravě čitatele lze pokračovat vytknutím čísla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004048" y="3933056"/>
            <a:ext cx="338437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kt 15"/>
          <p:cNvGraphicFramePr>
            <a:graphicFrameLocks noChangeAspect="1"/>
          </p:cNvGraphicFramePr>
          <p:nvPr/>
        </p:nvGraphicFramePr>
        <p:xfrm>
          <a:off x="538162" y="577230"/>
          <a:ext cx="86423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2" name="Dokument" r:id="rId4" imgW="8642747" imgH="6380639" progId="Word.Document.12">
                  <p:embed/>
                </p:oleObj>
              </mc:Choice>
              <mc:Fallback>
                <p:oleObj name="Dokument" r:id="rId4" imgW="8642747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2" y="577230"/>
                        <a:ext cx="86423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33288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5157192"/>
            <a:ext cx="78488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267744" y="5517232"/>
            <a:ext cx="46805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Závěrečnou úpravou je krácení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3933056"/>
            <a:ext cx="115212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kt 15"/>
          <p:cNvGraphicFramePr>
            <a:graphicFrameLocks noChangeAspect="1"/>
          </p:cNvGraphicFramePr>
          <p:nvPr/>
        </p:nvGraphicFramePr>
        <p:xfrm>
          <a:off x="538162" y="577230"/>
          <a:ext cx="86423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6" name="Dokument" r:id="rId4" imgW="8642747" imgH="6380639" progId="Word.Document.12">
                  <p:embed/>
                </p:oleObj>
              </mc:Choice>
              <mc:Fallback>
                <p:oleObj name="Dokument" r:id="rId4" imgW="8642747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2" y="577230"/>
                        <a:ext cx="86423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33288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5157192"/>
            <a:ext cx="78488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259632" y="5517232"/>
            <a:ext cx="64807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úprav je zlomek, podmínky byly již v zadání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8367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586358" y="769441"/>
          <a:ext cx="8666162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okument" r:id="rId4" imgW="8666170" imgH="6404396" progId="Word.Document.12">
                  <p:embed/>
                </p:oleObj>
              </mc:Choice>
              <mc:Fallback>
                <p:oleObj name="Dokument" r:id="rId4" imgW="8666170" imgH="6404396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358" y="769441"/>
                        <a:ext cx="8666162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501008"/>
            <a:ext cx="813690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475656" y="4149080"/>
            <a:ext cx="59766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Sčítáme tak, že upravíme na společného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211960" y="2132856"/>
            <a:ext cx="46085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327</Words>
  <Application>Microsoft Office PowerPoint</Application>
  <PresentationFormat>Předvádění na obrazovce (4:3)</PresentationFormat>
  <Paragraphs>133</Paragraphs>
  <Slides>39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39</vt:i4>
      </vt:variant>
    </vt:vector>
  </HeadingPairs>
  <TitlesOfParts>
    <vt:vector size="45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122</cp:revision>
  <dcterms:created xsi:type="dcterms:W3CDTF">2013-03-31T20:11:56Z</dcterms:created>
  <dcterms:modified xsi:type="dcterms:W3CDTF">2014-06-15T17:14:43Z</dcterms:modified>
</cp:coreProperties>
</file>