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63" r:id="rId4"/>
    <p:sldId id="262" r:id="rId5"/>
    <p:sldId id="393" r:id="rId6"/>
    <p:sldId id="394" r:id="rId7"/>
    <p:sldId id="268" r:id="rId8"/>
    <p:sldId id="395" r:id="rId9"/>
    <p:sldId id="396" r:id="rId10"/>
    <p:sldId id="397" r:id="rId11"/>
    <p:sldId id="398" r:id="rId12"/>
    <p:sldId id="399" r:id="rId13"/>
    <p:sldId id="400" r:id="rId14"/>
    <p:sldId id="273" r:id="rId15"/>
    <p:sldId id="401" r:id="rId16"/>
    <p:sldId id="402" r:id="rId17"/>
    <p:sldId id="403" r:id="rId18"/>
    <p:sldId id="404" r:id="rId19"/>
    <p:sldId id="405" r:id="rId20"/>
    <p:sldId id="376" r:id="rId21"/>
    <p:sldId id="260" r:id="rId22"/>
    <p:sldId id="290" r:id="rId23"/>
    <p:sldId id="291" r:id="rId24"/>
    <p:sldId id="292" r:id="rId25"/>
    <p:sldId id="293" r:id="rId2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84489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9638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9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2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3.xml"/><Relationship Id="rId3" Type="http://schemas.openxmlformats.org/officeDocument/2006/relationships/oleObject" Target="../embeddings/oleObject1.bin"/><Relationship Id="rId7" Type="http://schemas.openxmlformats.org/officeDocument/2006/relationships/slide" Target="slide20.xml"/><Relationship Id="rId12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1.xml"/><Relationship Id="rId11" Type="http://schemas.openxmlformats.org/officeDocument/2006/relationships/slide" Target="slide14.xml"/><Relationship Id="rId5" Type="http://schemas.openxmlformats.org/officeDocument/2006/relationships/image" Target="../media/image2.emf"/><Relationship Id="rId15" Type="http://schemas.openxmlformats.org/officeDocument/2006/relationships/slide" Target="slide25.xml"/><Relationship Id="rId10" Type="http://schemas.openxmlformats.org/officeDocument/2006/relationships/slide" Target="slide11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7.xml"/><Relationship Id="rId1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15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Mocniny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003380"/>
              </p:ext>
            </p:extLst>
          </p:nvPr>
        </p:nvGraphicFramePr>
        <p:xfrm>
          <a:off x="413890" y="294655"/>
          <a:ext cx="8910638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2" name="Documento" r:id="rId4" imgW="8910937" imgH="6663093" progId="Word.Document.12">
                  <p:embed/>
                </p:oleObj>
              </mc:Choice>
              <mc:Fallback>
                <p:oleObj name="Documento" r:id="rId4" imgW="8910937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3890" y="294655"/>
                        <a:ext cx="8910638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91895" y="4315419"/>
            <a:ext cx="849694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219887" y="458303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tato mocnina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660232" y="5618389"/>
            <a:ext cx="522155" cy="849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341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219245"/>
              </p:ext>
            </p:extLst>
          </p:nvPr>
        </p:nvGraphicFramePr>
        <p:xfrm>
          <a:off x="365695" y="414287"/>
          <a:ext cx="8886825" cy="661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6" name="Documento" r:id="rId4" imgW="8887544" imgH="6615878" progId="Word.Document.12">
                  <p:embed/>
                </p:oleObj>
              </mc:Choice>
              <mc:Fallback>
                <p:oleObj name="Documento" r:id="rId4" imgW="8887544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5695" y="414287"/>
                        <a:ext cx="8886825" cy="661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717032"/>
            <a:ext cx="8280920" cy="2521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80020" y="4838309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Před odčítáním vynásobíme mocniny – základ opíšeme, exponenty sečteme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2000794" y="2845895"/>
            <a:ext cx="5307509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1667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219245"/>
              </p:ext>
            </p:extLst>
          </p:nvPr>
        </p:nvGraphicFramePr>
        <p:xfrm>
          <a:off x="365695" y="414287"/>
          <a:ext cx="8886825" cy="661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20" name="Documento" r:id="rId4" imgW="8887544" imgH="6615878" progId="Word.Document.12">
                  <p:embed/>
                </p:oleObj>
              </mc:Choice>
              <mc:Fallback>
                <p:oleObj name="Documento" r:id="rId4" imgW="8887544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5695" y="414287"/>
                        <a:ext cx="8886825" cy="661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717032"/>
            <a:ext cx="8280920" cy="2521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80020" y="4838309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Dostáváme dva členy stejného typu, můžeme je odečíst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6186909" y="2789312"/>
            <a:ext cx="2242789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03160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219245"/>
              </p:ext>
            </p:extLst>
          </p:nvPr>
        </p:nvGraphicFramePr>
        <p:xfrm>
          <a:off x="365695" y="414287"/>
          <a:ext cx="8886825" cy="661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4" name="Documento" r:id="rId4" imgW="8887544" imgH="6615878" progId="Word.Document.12">
                  <p:embed/>
                </p:oleObj>
              </mc:Choice>
              <mc:Fallback>
                <p:oleObj name="Documento" r:id="rId4" imgW="8887544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5695" y="414287"/>
                        <a:ext cx="8886825" cy="661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717032"/>
            <a:ext cx="8280920" cy="2521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80020" y="4838309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Výsledkem je jeden 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7452320" y="2789312"/>
            <a:ext cx="977378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97837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001114"/>
              </p:ext>
            </p:extLst>
          </p:nvPr>
        </p:nvGraphicFramePr>
        <p:xfrm>
          <a:off x="390078" y="198834"/>
          <a:ext cx="89344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Documento" r:id="rId4" imgW="8934688" imgH="6686880" progId="Word.Document.12">
                  <p:embed/>
                </p:oleObj>
              </mc:Choice>
              <mc:Fallback>
                <p:oleObj name="Documento" r:id="rId4" imgW="8934688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0078" y="198834"/>
                        <a:ext cx="89344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3634830"/>
            <a:ext cx="9036496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95967" y="4863331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Podmínka je součástí zadání, lze začít s úpravami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2627784" y="1553266"/>
            <a:ext cx="5832648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001114"/>
              </p:ext>
            </p:extLst>
          </p:nvPr>
        </p:nvGraphicFramePr>
        <p:xfrm>
          <a:off x="390078" y="198834"/>
          <a:ext cx="89344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9" name="Documento" r:id="rId4" imgW="8934688" imgH="6686880" progId="Word.Document.12">
                  <p:embed/>
                </p:oleObj>
              </mc:Choice>
              <mc:Fallback>
                <p:oleObj name="Documento" r:id="rId4" imgW="8934688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0078" y="198834"/>
                        <a:ext cx="89344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3634830"/>
            <a:ext cx="9036496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95967" y="4863331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zápornou mocninu – převrátíme zlomek v základu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2555776" y="1553266"/>
            <a:ext cx="590465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627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001114"/>
              </p:ext>
            </p:extLst>
          </p:nvPr>
        </p:nvGraphicFramePr>
        <p:xfrm>
          <a:off x="390078" y="198834"/>
          <a:ext cx="89344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2" name="Documento" r:id="rId4" imgW="8934688" imgH="6686880" progId="Word.Document.12">
                  <p:embed/>
                </p:oleObj>
              </mc:Choice>
              <mc:Fallback>
                <p:oleObj name="Documento" r:id="rId4" imgW="8934688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0078" y="198834"/>
                        <a:ext cx="89344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3634830"/>
            <a:ext cx="9036496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95967" y="4863331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Umocníme zlomek – jak čitatele, tak jmenovatele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716016" y="1553266"/>
            <a:ext cx="374441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189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001114"/>
              </p:ext>
            </p:extLst>
          </p:nvPr>
        </p:nvGraphicFramePr>
        <p:xfrm>
          <a:off x="390078" y="198834"/>
          <a:ext cx="89344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6" name="Documento" r:id="rId4" imgW="8934688" imgH="6686880" progId="Word.Document.12">
                  <p:embed/>
                </p:oleObj>
              </mc:Choice>
              <mc:Fallback>
                <p:oleObj name="Documento" r:id="rId4" imgW="8934688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0078" y="198834"/>
                        <a:ext cx="89344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3634830"/>
            <a:ext cx="9036496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95967" y="4863331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 sečtení zlomků je třeba společného jmenovatele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156176" y="1553266"/>
            <a:ext cx="230425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99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001114"/>
              </p:ext>
            </p:extLst>
          </p:nvPr>
        </p:nvGraphicFramePr>
        <p:xfrm>
          <a:off x="390078" y="198834"/>
          <a:ext cx="89344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40" name="Documento" r:id="rId4" imgW="8934688" imgH="6686880" progId="Word.Document.12">
                  <p:embed/>
                </p:oleObj>
              </mc:Choice>
              <mc:Fallback>
                <p:oleObj name="Documento" r:id="rId4" imgW="8934688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0078" y="198834"/>
                        <a:ext cx="89344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5157192"/>
            <a:ext cx="9036496" cy="2150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8288" y="5636116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Nyní sečteme čitatele, pokud lze ještě upravíme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83568" y="3800670"/>
            <a:ext cx="2736304" cy="1068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379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001114"/>
              </p:ext>
            </p:extLst>
          </p:nvPr>
        </p:nvGraphicFramePr>
        <p:xfrm>
          <a:off x="390078" y="198834"/>
          <a:ext cx="89344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4" name="Documento" r:id="rId4" imgW="8934688" imgH="6686880" progId="Word.Document.12">
                  <p:embed/>
                </p:oleObj>
              </mc:Choice>
              <mc:Fallback>
                <p:oleObj name="Documento" r:id="rId4" imgW="8934688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0078" y="198834"/>
                        <a:ext cx="89344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5157192"/>
            <a:ext cx="9036496" cy="2150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8288" y="5636116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tento tvar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932040" y="3542109"/>
            <a:ext cx="2736304" cy="1068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443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Mocniny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15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VY_32_INOVACE_1_2_15_KUP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11.9.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15913" y="354013"/>
          <a:ext cx="8891587" cy="673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5" name="Dokument" r:id="rId4" imgW="8891355" imgH="6738993" progId="Word.Document.12">
                  <p:embed/>
                </p:oleObj>
              </mc:Choice>
              <mc:Fallback>
                <p:oleObj name="Dokument" r:id="rId4" imgW="8891355" imgH="6738993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54013"/>
                        <a:ext cx="8891587" cy="673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8460209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347864" y="4581128"/>
            <a:ext cx="5796136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159113"/>
              </p:ext>
            </p:extLst>
          </p:nvPr>
        </p:nvGraphicFramePr>
        <p:xfrm>
          <a:off x="724718" y="260648"/>
          <a:ext cx="8959850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1" name="Documento" r:id="rId4" imgW="8959880" imgH="6663093" progId="Word.Document.12">
                  <p:embed/>
                </p:oleObj>
              </mc:Choice>
              <mc:Fallback>
                <p:oleObj name="Documento" r:id="rId4" imgW="8959880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4718" y="260648"/>
                        <a:ext cx="8959850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8055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666797"/>
              </p:ext>
            </p:extLst>
          </p:nvPr>
        </p:nvGraphicFramePr>
        <p:xfrm>
          <a:off x="258762" y="198263"/>
          <a:ext cx="8921750" cy="661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6" name="Documento" r:id="rId4" imgW="8922453" imgH="6615878" progId="Word.Document.12">
                  <p:embed/>
                </p:oleObj>
              </mc:Choice>
              <mc:Fallback>
                <p:oleObj name="Documento" r:id="rId4" imgW="8922453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762" y="198263"/>
                        <a:ext cx="8921750" cy="661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8545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483341"/>
              </p:ext>
            </p:extLst>
          </p:nvPr>
        </p:nvGraphicFramePr>
        <p:xfrm>
          <a:off x="485328" y="246063"/>
          <a:ext cx="8839200" cy="661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9" name="Documento" r:id="rId4" imgW="8874229" imgH="6646513" progId="Word.Document.12">
                  <p:embed/>
                </p:oleObj>
              </mc:Choice>
              <mc:Fallback>
                <p:oleObj name="Documento" r:id="rId4" imgW="8874229" imgH="66465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5328" y="246063"/>
                        <a:ext cx="8839200" cy="661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499003"/>
              </p:ext>
            </p:extLst>
          </p:nvPr>
        </p:nvGraphicFramePr>
        <p:xfrm>
          <a:off x="611560" y="346893"/>
          <a:ext cx="11007725" cy="819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3" name="Documento" r:id="rId4" imgW="8943326" imgH="6674626" progId="Word.Document.12">
                  <p:embed/>
                </p:oleObj>
              </mc:Choice>
              <mc:Fallback>
                <p:oleObj name="Documento" r:id="rId4" imgW="8943326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346893"/>
                        <a:ext cx="11007725" cy="819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55738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897352"/>
              </p:ext>
            </p:extLst>
          </p:nvPr>
        </p:nvGraphicFramePr>
        <p:xfrm>
          <a:off x="878259" y="462483"/>
          <a:ext cx="89503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Documento" r:id="rId4" imgW="8950523" imgH="6639665" progId="Word.Document.12">
                  <p:embed/>
                </p:oleObj>
              </mc:Choice>
              <mc:Fallback>
                <p:oleObj name="Documento" r:id="rId4" imgW="895052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8259" y="462483"/>
                        <a:ext cx="89503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204541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86072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22887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251521" y="69237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251520" y="18445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251520" y="37170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251521" y="530088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810909"/>
              </p:ext>
            </p:extLst>
          </p:nvPr>
        </p:nvGraphicFramePr>
        <p:xfrm>
          <a:off x="467544" y="225678"/>
          <a:ext cx="8972550" cy="66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Documento" r:id="rId4" imgW="8972116" imgH="6663093" progId="Word.Document.12">
                  <p:embed/>
                </p:oleObj>
              </mc:Choice>
              <mc:Fallback>
                <p:oleObj name="Documento" r:id="rId4" imgW="8972116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225678"/>
                        <a:ext cx="8972550" cy="666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059832" y="1039474"/>
            <a:ext cx="4724572" cy="1503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335699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násobíme mocniny v závorce – exponenty se sečtou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230763"/>
              </p:ext>
            </p:extLst>
          </p:nvPr>
        </p:nvGraphicFramePr>
        <p:xfrm>
          <a:off x="467544" y="225678"/>
          <a:ext cx="8972550" cy="66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6" name="Documento" r:id="rId4" imgW="8972116" imgH="6663093" progId="Word.Document.12">
                  <p:embed/>
                </p:oleObj>
              </mc:Choice>
              <mc:Fallback>
                <p:oleObj name="Documento" r:id="rId4" imgW="8972116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225678"/>
                        <a:ext cx="8972550" cy="666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660232" y="1039474"/>
            <a:ext cx="1124172" cy="1503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335699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Umocníme mocninu– exponenty se násobí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540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230763"/>
              </p:ext>
            </p:extLst>
          </p:nvPr>
        </p:nvGraphicFramePr>
        <p:xfrm>
          <a:off x="467544" y="225678"/>
          <a:ext cx="8972550" cy="66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01" name="Documento" r:id="rId4" imgW="8972116" imgH="6663093" progId="Word.Document.12">
                  <p:embed/>
                </p:oleObj>
              </mc:Choice>
              <mc:Fallback>
                <p:oleObj name="Documento" r:id="rId4" imgW="8972116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225678"/>
                        <a:ext cx="8972550" cy="666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67892" y="2399282"/>
            <a:ext cx="1124172" cy="1503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335699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Výraz je upraven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2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273125"/>
              </p:ext>
            </p:extLst>
          </p:nvPr>
        </p:nvGraphicFramePr>
        <p:xfrm>
          <a:off x="413890" y="294655"/>
          <a:ext cx="8910638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Documento" r:id="rId4" imgW="8910937" imgH="6663093" progId="Word.Document.12">
                  <p:embed/>
                </p:oleObj>
              </mc:Choice>
              <mc:Fallback>
                <p:oleObj name="Documento" r:id="rId4" imgW="8910937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3890" y="294655"/>
                        <a:ext cx="8910638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91895" y="4315419"/>
            <a:ext cx="849694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219887" y="458303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 mocnin znamená odečtení exponentů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135859" y="2305035"/>
            <a:ext cx="5327242" cy="169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003380"/>
              </p:ext>
            </p:extLst>
          </p:nvPr>
        </p:nvGraphicFramePr>
        <p:xfrm>
          <a:off x="413890" y="294655"/>
          <a:ext cx="8910638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4" name="Documento" r:id="rId4" imgW="8910937" imgH="6663093" progId="Word.Document.12">
                  <p:embed/>
                </p:oleObj>
              </mc:Choice>
              <mc:Fallback>
                <p:oleObj name="Documento" r:id="rId4" imgW="8910937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3890" y="294655"/>
                        <a:ext cx="8910638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91895" y="4315419"/>
            <a:ext cx="849694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219887" y="458303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Upravíme exponent v závorce a umocníme – exponenty budeme násobit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724128" y="2305035"/>
            <a:ext cx="4248472" cy="169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159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003380"/>
              </p:ext>
            </p:extLst>
          </p:nvPr>
        </p:nvGraphicFramePr>
        <p:xfrm>
          <a:off x="413890" y="294655"/>
          <a:ext cx="8910638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8" name="Documento" r:id="rId4" imgW="8910937" imgH="6663093" progId="Word.Document.12">
                  <p:embed/>
                </p:oleObj>
              </mc:Choice>
              <mc:Fallback>
                <p:oleObj name="Documento" r:id="rId4" imgW="8910937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3890" y="294655"/>
                        <a:ext cx="8910638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91895" y="4315419"/>
            <a:ext cx="849694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219887" y="458303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Součin dvou záporných čísel je číslo kladné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719729" y="2305035"/>
            <a:ext cx="2138219" cy="169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49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222</Words>
  <Application>Microsoft Office PowerPoint</Application>
  <PresentationFormat>Předvádění na obrazovce (4:3)</PresentationFormat>
  <Paragraphs>93</Paragraphs>
  <Slides>25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25</vt:i4>
      </vt:variant>
    </vt:vector>
  </HeadingPairs>
  <TitlesOfParts>
    <vt:vector size="31" baseType="lpstr">
      <vt:lpstr>Arial</vt:lpstr>
      <vt:lpstr>Calibri</vt:lpstr>
      <vt:lpstr>Times New Roman</vt:lpstr>
      <vt:lpstr>Motiv sady Office</vt:lpstr>
      <vt:lpstr>Documento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114</cp:revision>
  <dcterms:created xsi:type="dcterms:W3CDTF">2013-03-31T20:11:56Z</dcterms:created>
  <dcterms:modified xsi:type="dcterms:W3CDTF">2014-06-15T17:16:58Z</dcterms:modified>
</cp:coreProperties>
</file>