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263" r:id="rId4"/>
    <p:sldId id="262" r:id="rId5"/>
    <p:sldId id="395" r:id="rId6"/>
    <p:sldId id="396" r:id="rId7"/>
    <p:sldId id="397" r:id="rId8"/>
    <p:sldId id="398" r:id="rId9"/>
    <p:sldId id="399" r:id="rId10"/>
    <p:sldId id="268" r:id="rId11"/>
    <p:sldId id="400" r:id="rId12"/>
    <p:sldId id="401" r:id="rId13"/>
    <p:sldId id="402" r:id="rId14"/>
    <p:sldId id="329" r:id="rId15"/>
    <p:sldId id="403" r:id="rId16"/>
    <p:sldId id="404" r:id="rId17"/>
    <p:sldId id="405" r:id="rId18"/>
    <p:sldId id="406" r:id="rId19"/>
    <p:sldId id="273" r:id="rId20"/>
    <p:sldId id="407" r:id="rId21"/>
    <p:sldId id="408" r:id="rId22"/>
    <p:sldId id="409" r:id="rId23"/>
    <p:sldId id="376" r:id="rId24"/>
    <p:sldId id="260" r:id="rId25"/>
    <p:sldId id="290" r:id="rId26"/>
    <p:sldId id="291" r:id="rId27"/>
    <p:sldId id="292" r:id="rId28"/>
    <p:sldId id="293" r:id="rId29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4097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6051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1370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7916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7202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9.emf"/><Relationship Id="rId5" Type="http://schemas.openxmlformats.org/officeDocument/2006/relationships/package" Target="../embeddings/Documento_do_Microsoft_Word18.docx"/><Relationship Id="rId4" Type="http://schemas.openxmlformats.org/officeDocument/2006/relationships/oleObject" Target="../embeddings/oleObject18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9.emf"/><Relationship Id="rId5" Type="http://schemas.openxmlformats.org/officeDocument/2006/relationships/package" Target="../embeddings/Documento_do_Microsoft_Word19.docx"/><Relationship Id="rId4" Type="http://schemas.openxmlformats.org/officeDocument/2006/relationships/oleObject" Target="../embeddings/oleObject19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9.emf"/><Relationship Id="rId5" Type="http://schemas.openxmlformats.org/officeDocument/2006/relationships/package" Target="../embeddings/Documento_do_Microsoft_Word20.docx"/><Relationship Id="rId4" Type="http://schemas.openxmlformats.org/officeDocument/2006/relationships/oleObject" Target="../embeddings/oleObject20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2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3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4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25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6.xml"/><Relationship Id="rId3" Type="http://schemas.openxmlformats.org/officeDocument/2006/relationships/oleObject" Target="../embeddings/oleObject1.bin"/><Relationship Id="rId7" Type="http://schemas.openxmlformats.org/officeDocument/2006/relationships/slide" Target="slide23.xml"/><Relationship Id="rId12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4.xml"/><Relationship Id="rId11" Type="http://schemas.openxmlformats.org/officeDocument/2006/relationships/slide" Target="slide19.xml"/><Relationship Id="rId5" Type="http://schemas.openxmlformats.org/officeDocument/2006/relationships/image" Target="../media/image2.emf"/><Relationship Id="rId15" Type="http://schemas.openxmlformats.org/officeDocument/2006/relationships/slide" Target="slide28.xml"/><Relationship Id="rId10" Type="http://schemas.openxmlformats.org/officeDocument/2006/relationships/slide" Target="slide14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10.xml"/><Relationship Id="rId14" Type="http://schemas.openxmlformats.org/officeDocument/2006/relationships/slide" Target="slide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ALGEBRAICKÉ VÝRAZY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17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Mocniny III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5738549"/>
              </p:ext>
            </p:extLst>
          </p:nvPr>
        </p:nvGraphicFramePr>
        <p:xfrm>
          <a:off x="251520" y="204986"/>
          <a:ext cx="8948738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Documento" r:id="rId4" imgW="8948724" imgH="6686880" progId="Word.Document.12">
                  <p:embed/>
                </p:oleObj>
              </mc:Choice>
              <mc:Fallback>
                <p:oleObj name="Documento" r:id="rId4" imgW="8948724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520" y="204986"/>
                        <a:ext cx="8948738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3530056"/>
            <a:ext cx="8496944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3941186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Přepíšeme polovinu na mocninu dvojky a dále umocníme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491880" y="2108101"/>
            <a:ext cx="565212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011077"/>
              </p:ext>
            </p:extLst>
          </p:nvPr>
        </p:nvGraphicFramePr>
        <p:xfrm>
          <a:off x="251520" y="204986"/>
          <a:ext cx="8948738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89" name="Documento" r:id="rId4" imgW="8948724" imgH="6686880" progId="Word.Document.12">
                  <p:embed/>
                </p:oleObj>
              </mc:Choice>
              <mc:Fallback>
                <p:oleObj name="Documento" r:id="rId4" imgW="8948724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520" y="204986"/>
                        <a:ext cx="8948738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365104"/>
            <a:ext cx="8496944" cy="2333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71848" y="627984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čitateli je součin mocnin a celý zlomek je podíl – užijeme pravidla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91746" y="3581797"/>
            <a:ext cx="235651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336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011077"/>
              </p:ext>
            </p:extLst>
          </p:nvPr>
        </p:nvGraphicFramePr>
        <p:xfrm>
          <a:off x="251520" y="204986"/>
          <a:ext cx="8948738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13" name="Documento" r:id="rId4" imgW="8948724" imgH="6686880" progId="Word.Document.12">
                  <p:embed/>
                </p:oleObj>
              </mc:Choice>
              <mc:Fallback>
                <p:oleObj name="Documento" r:id="rId4" imgW="8948724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520" y="204986"/>
                        <a:ext cx="8948738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940152" y="4461092"/>
            <a:ext cx="295232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71848" y="627984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Napíšeme jako mocninu dvojky a tím je úprava hotova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91746" y="3581797"/>
            <a:ext cx="235651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0139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011077"/>
              </p:ext>
            </p:extLst>
          </p:nvPr>
        </p:nvGraphicFramePr>
        <p:xfrm>
          <a:off x="251520" y="204986"/>
          <a:ext cx="8948738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37" name="Documento" r:id="rId4" imgW="8948724" imgH="6686880" progId="Word.Document.12">
                  <p:embed/>
                </p:oleObj>
              </mc:Choice>
              <mc:Fallback>
                <p:oleObj name="Documento" r:id="rId4" imgW="8948724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520" y="204986"/>
                        <a:ext cx="8948738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740800" y="4429307"/>
            <a:ext cx="295232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71848" y="627984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Napíšeme jako mocninu dvojky a tím je úprava hotova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532440" y="3623282"/>
            <a:ext cx="61156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161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698523"/>
              </p:ext>
            </p:extLst>
          </p:nvPr>
        </p:nvGraphicFramePr>
        <p:xfrm>
          <a:off x="111571" y="185564"/>
          <a:ext cx="8924925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9" name="Documento" r:id="rId4" imgW="8924972" imgH="6628132" progId="Word.Document.12">
                  <p:embed/>
                </p:oleObj>
              </mc:Choice>
              <mc:Fallback>
                <p:oleObj name="Documento" r:id="rId4" imgW="8924972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571" y="185564"/>
                        <a:ext cx="8924925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31280" y="2924944"/>
            <a:ext cx="8280920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417216" y="4138383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Rozepíšeme základ 10 na součin 2*5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717032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3131839" y="1668996"/>
            <a:ext cx="5832773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3643334"/>
              </p:ext>
            </p:extLst>
          </p:nvPr>
        </p:nvGraphicFramePr>
        <p:xfrm>
          <a:off x="111571" y="185564"/>
          <a:ext cx="8924925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61" name="Documento" r:id="rId4" imgW="8924972" imgH="6628132" progId="Word.Document.12">
                  <p:embed/>
                </p:oleObj>
              </mc:Choice>
              <mc:Fallback>
                <p:oleObj name="Documento" r:id="rId4" imgW="8924972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571" y="185564"/>
                        <a:ext cx="8924925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31280" y="2924944"/>
            <a:ext cx="8280920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417216" y="4138383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Umocněním a krácením se zbavíme mocnin základu 2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717032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6156176" y="1668996"/>
            <a:ext cx="2808436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428855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3643334"/>
              </p:ext>
            </p:extLst>
          </p:nvPr>
        </p:nvGraphicFramePr>
        <p:xfrm>
          <a:off x="111571" y="185564"/>
          <a:ext cx="8924925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685" name="Documento" r:id="rId4" imgW="8924972" imgH="6628132" progId="Word.Document.12">
                  <p:embed/>
                </p:oleObj>
              </mc:Choice>
              <mc:Fallback>
                <p:oleObj name="Documento" r:id="rId4" imgW="8924972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571" y="185564"/>
                        <a:ext cx="8924925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17216" y="3425394"/>
            <a:ext cx="8280920" cy="3967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5569205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Oba zlomky jsou dělením mocnin se základem 5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717032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8290131" y="3137684"/>
            <a:ext cx="339314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24895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3643334"/>
              </p:ext>
            </p:extLst>
          </p:nvPr>
        </p:nvGraphicFramePr>
        <p:xfrm>
          <a:off x="111571" y="185564"/>
          <a:ext cx="8924925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09" name="Documento" r:id="rId4" imgW="8924972" imgH="6628132" progId="Word.Document.12">
                  <p:embed/>
                </p:oleObj>
              </mc:Choice>
              <mc:Fallback>
                <p:oleObj name="Documento" r:id="rId4" imgW="8924972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571" y="185564"/>
                        <a:ext cx="8924925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496903" y="3175058"/>
            <a:ext cx="3960440" cy="2379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899592" y="5542976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Oba zlomky jsou dělením mocnin se základem 5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717032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8290131" y="3137684"/>
            <a:ext cx="339314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59652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3643334"/>
              </p:ext>
            </p:extLst>
          </p:nvPr>
        </p:nvGraphicFramePr>
        <p:xfrm>
          <a:off x="111571" y="185564"/>
          <a:ext cx="8924925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33" name="Documento" r:id="rId4" imgW="8924972" imgH="6628132" progId="Word.Document.12">
                  <p:embed/>
                </p:oleObj>
              </mc:Choice>
              <mc:Fallback>
                <p:oleObj name="Documento" r:id="rId4" imgW="8924972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571" y="185564"/>
                        <a:ext cx="8924925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163780" y="3137684"/>
            <a:ext cx="1980220" cy="2379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899592" y="5542976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Výsledkem je tento součet mocnin čísla 5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717032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8290131" y="3137684"/>
            <a:ext cx="339314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79340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8854828"/>
              </p:ext>
            </p:extLst>
          </p:nvPr>
        </p:nvGraphicFramePr>
        <p:xfrm>
          <a:off x="290512" y="188640"/>
          <a:ext cx="8890000" cy="673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2" name="Documento" r:id="rId4" imgW="8890356" imgH="6733156" progId="Word.Document.12">
                  <p:embed/>
                </p:oleObj>
              </mc:Choice>
              <mc:Fallback>
                <p:oleObj name="Documento" r:id="rId4" imgW="8890356" imgH="67331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0512" y="188640"/>
                        <a:ext cx="8890000" cy="673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3932734"/>
            <a:ext cx="9036496" cy="2592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85292" y="4957137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Umocníme závorku a zlomky přepíšeme na záporné mocniny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3491880" y="1490131"/>
            <a:ext cx="3456384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SMA_ALGEBRAICKÉ VÝRAZY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Mocniny III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17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VY_32_INOVACE_1_2_17_KUP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14.9.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8854828"/>
              </p:ext>
            </p:extLst>
          </p:nvPr>
        </p:nvGraphicFramePr>
        <p:xfrm>
          <a:off x="290512" y="188640"/>
          <a:ext cx="8890000" cy="673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57" name="Documento" r:id="rId5" imgW="8890356" imgH="6733156" progId="Word.Document.12">
                  <p:embed/>
                </p:oleObj>
              </mc:Choice>
              <mc:Fallback>
                <p:oleObj name="Documento" r:id="rId5" imgW="8890356" imgH="67331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0512" y="188640"/>
                        <a:ext cx="8890000" cy="673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8055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4293096"/>
            <a:ext cx="9036496" cy="2808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99842" y="5805425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Znovu umocníme a opět přepíšeme zlomek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660232" y="1844502"/>
            <a:ext cx="1728192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759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8854828"/>
              </p:ext>
            </p:extLst>
          </p:nvPr>
        </p:nvGraphicFramePr>
        <p:xfrm>
          <a:off x="290512" y="188640"/>
          <a:ext cx="8890000" cy="673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781" name="Documento" r:id="rId5" imgW="8890356" imgH="6733156" progId="Word.Document.12">
                  <p:embed/>
                </p:oleObj>
              </mc:Choice>
              <mc:Fallback>
                <p:oleObj name="Documento" r:id="rId5" imgW="8890356" imgH="67331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0512" y="188640"/>
                        <a:ext cx="8890000" cy="673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8055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5445224"/>
            <a:ext cx="9036496" cy="1656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99842" y="5805425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závěru použijeme pravidlo o součinu mocnin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067944" y="4365104"/>
            <a:ext cx="266429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859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8854828"/>
              </p:ext>
            </p:extLst>
          </p:nvPr>
        </p:nvGraphicFramePr>
        <p:xfrm>
          <a:off x="290512" y="188640"/>
          <a:ext cx="8890000" cy="673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05" name="Documento" r:id="rId5" imgW="8890356" imgH="6733156" progId="Word.Document.12">
                  <p:embed/>
                </p:oleObj>
              </mc:Choice>
              <mc:Fallback>
                <p:oleObj name="Documento" r:id="rId5" imgW="8890356" imgH="67331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0512" y="188640"/>
                        <a:ext cx="8890000" cy="673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8055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5445224"/>
            <a:ext cx="9036496" cy="1656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99842" y="5805425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Výsledek je mocninou čísla pět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704348" y="3644944"/>
            <a:ext cx="133214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8942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15913" y="354013"/>
          <a:ext cx="8891587" cy="673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6" name="Dokument" r:id="rId4" imgW="8891355" imgH="6738993" progId="Word.Document.12">
                  <p:embed/>
                </p:oleObj>
              </mc:Choice>
              <mc:Fallback>
                <p:oleObj name="Dokument" r:id="rId4" imgW="8891355" imgH="6738993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354013"/>
                        <a:ext cx="8891587" cy="6738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8460209" y="40488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6021288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347864" y="4581128"/>
            <a:ext cx="5796136" cy="1071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1370370"/>
              </p:ext>
            </p:extLst>
          </p:nvPr>
        </p:nvGraphicFramePr>
        <p:xfrm>
          <a:off x="529331" y="187721"/>
          <a:ext cx="8939213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2" name="Documento" r:id="rId4" imgW="8939727" imgH="6698414" progId="Word.Document.12">
                  <p:embed/>
                </p:oleObj>
              </mc:Choice>
              <mc:Fallback>
                <p:oleObj name="Documento" r:id="rId4" imgW="8939727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9331" y="187721"/>
                        <a:ext cx="8939213" cy="669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8055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064754"/>
              </p:ext>
            </p:extLst>
          </p:nvPr>
        </p:nvGraphicFramePr>
        <p:xfrm>
          <a:off x="598488" y="269875"/>
          <a:ext cx="10995025" cy="804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6" name="Documento" r:id="rId4" imgW="8937208" imgH="6545235" progId="Word.Document.12">
                  <p:embed/>
                </p:oleObj>
              </mc:Choice>
              <mc:Fallback>
                <p:oleObj name="Documento" r:id="rId4" imgW="8937208" imgH="65452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8488" y="269875"/>
                        <a:ext cx="10995025" cy="804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8545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7955480"/>
              </p:ext>
            </p:extLst>
          </p:nvPr>
        </p:nvGraphicFramePr>
        <p:xfrm>
          <a:off x="570606" y="198264"/>
          <a:ext cx="8897938" cy="661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9" name="Documento" r:id="rId4" imgW="8897261" imgH="6615878" progId="Word.Document.12">
                  <p:embed/>
                </p:oleObj>
              </mc:Choice>
              <mc:Fallback>
                <p:oleObj name="Documento" r:id="rId4" imgW="8897261" imgH="6615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0606" y="198264"/>
                        <a:ext cx="8897938" cy="661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8545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118500"/>
              </p:ext>
            </p:extLst>
          </p:nvPr>
        </p:nvGraphicFramePr>
        <p:xfrm>
          <a:off x="173037" y="116632"/>
          <a:ext cx="9007475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3" name="Documento" r:id="rId4" imgW="9008104" imgH="6628132" progId="Word.Document.12">
                  <p:embed/>
                </p:oleObj>
              </mc:Choice>
              <mc:Fallback>
                <p:oleObj name="Documento" r:id="rId4" imgW="9008104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3037" y="116632"/>
                        <a:ext cx="9007475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5273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6304654"/>
              </p:ext>
            </p:extLst>
          </p:nvPr>
        </p:nvGraphicFramePr>
        <p:xfrm>
          <a:off x="1460673" y="942727"/>
          <a:ext cx="8943975" cy="666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Documento" r:id="rId4" imgW="8943326" imgH="6663093" progId="Word.Document.12">
                  <p:embed/>
                </p:oleObj>
              </mc:Choice>
              <mc:Fallback>
                <p:oleObj name="Documento" r:id="rId4" imgW="8943326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60673" y="942727"/>
                        <a:ext cx="8943975" cy="666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636589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414908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372893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251521" y="908397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251520" y="2852613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251520" y="422076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251521" y="5444901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681834"/>
              </p:ext>
            </p:extLst>
          </p:nvPr>
        </p:nvGraphicFramePr>
        <p:xfrm>
          <a:off x="529331" y="233759"/>
          <a:ext cx="8939213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Documento" r:id="rId4" imgW="8939727" imgH="6651199" progId="Word.Document.12">
                  <p:embed/>
                </p:oleObj>
              </mc:Choice>
              <mc:Fallback>
                <p:oleObj name="Documento" r:id="rId4" imgW="8939727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9331" y="233759"/>
                        <a:ext cx="8939213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30908" y="4397177"/>
            <a:ext cx="8435282" cy="2776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755576" y="5480248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Umocníme v čitateli a dělíme ve jmenovateli složeného zlomku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355976" y="2276872"/>
            <a:ext cx="3240360" cy="1810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213098"/>
              </p:ext>
            </p:extLst>
          </p:nvPr>
        </p:nvGraphicFramePr>
        <p:xfrm>
          <a:off x="529331" y="233759"/>
          <a:ext cx="8939213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470" name="Documento" r:id="rId4" imgW="8939727" imgH="6651199" progId="Word.Document.12">
                  <p:embed/>
                </p:oleObj>
              </mc:Choice>
              <mc:Fallback>
                <p:oleObj name="Documento" r:id="rId4" imgW="8939727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9331" y="233759"/>
                        <a:ext cx="8939213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30908" y="4365104"/>
            <a:ext cx="8435282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755576" y="6429235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Sečteme výrazy stejného typu v závorce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020641" y="1032360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028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213098"/>
              </p:ext>
            </p:extLst>
          </p:nvPr>
        </p:nvGraphicFramePr>
        <p:xfrm>
          <a:off x="529331" y="233759"/>
          <a:ext cx="8939213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93" name="Documento" r:id="rId4" imgW="8939727" imgH="6651199" progId="Word.Document.12">
                  <p:embed/>
                </p:oleObj>
              </mc:Choice>
              <mc:Fallback>
                <p:oleObj name="Documento" r:id="rId4" imgW="8939727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9331" y="233759"/>
                        <a:ext cx="8939213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987824" y="4365104"/>
            <a:ext cx="5878366" cy="200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27584" y="6173141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Jmenovatele lze umocnit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020641" y="1032360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25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213098"/>
              </p:ext>
            </p:extLst>
          </p:nvPr>
        </p:nvGraphicFramePr>
        <p:xfrm>
          <a:off x="529331" y="233759"/>
          <a:ext cx="8939213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17" name="Documento" r:id="rId4" imgW="8939727" imgH="6651199" progId="Word.Document.12">
                  <p:embed/>
                </p:oleObj>
              </mc:Choice>
              <mc:Fallback>
                <p:oleObj name="Documento" r:id="rId4" imgW="8939727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9331" y="233759"/>
                        <a:ext cx="8939213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427984" y="4365104"/>
            <a:ext cx="4438206" cy="200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719572" y="6229180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Odstraníme složený zlomek a zápornou mocninu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020641" y="1032360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923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213098"/>
              </p:ext>
            </p:extLst>
          </p:nvPr>
        </p:nvGraphicFramePr>
        <p:xfrm>
          <a:off x="529331" y="233759"/>
          <a:ext cx="8939213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41" name="Documento" r:id="rId4" imgW="8939727" imgH="6651199" progId="Word.Document.12">
                  <p:embed/>
                </p:oleObj>
              </mc:Choice>
              <mc:Fallback>
                <p:oleObj name="Documento" r:id="rId4" imgW="8939727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9331" y="233759"/>
                        <a:ext cx="8939213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796136" y="4365104"/>
            <a:ext cx="3070054" cy="200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719572" y="6229180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Násobíme v čitateli i jmenovateli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020641" y="1032360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173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213098"/>
              </p:ext>
            </p:extLst>
          </p:nvPr>
        </p:nvGraphicFramePr>
        <p:xfrm>
          <a:off x="529331" y="233759"/>
          <a:ext cx="8939213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65" name="Documento" r:id="rId4" imgW="8939727" imgH="6651199" progId="Word.Document.12">
                  <p:embed/>
                </p:oleObj>
              </mc:Choice>
              <mc:Fallback>
                <p:oleObj name="Documento" r:id="rId4" imgW="8939727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9331" y="233759"/>
                        <a:ext cx="8939213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884368" y="4365104"/>
            <a:ext cx="981822" cy="200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719572" y="6229180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Výraz je zjednodušený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020641" y="1032360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465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1130</TotalTime>
  <Words>257</Words>
  <Application>Microsoft Office PowerPoint</Application>
  <PresentationFormat>Předvádění na obrazovce (4:3)</PresentationFormat>
  <Paragraphs>105</Paragraphs>
  <Slides>28</Slides>
  <Notes>4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28</vt:i4>
      </vt:variant>
    </vt:vector>
  </HeadingPairs>
  <TitlesOfParts>
    <vt:vector size="34" baseType="lpstr">
      <vt:lpstr>Arial</vt:lpstr>
      <vt:lpstr>Calibri</vt:lpstr>
      <vt:lpstr>Times New Roman</vt:lpstr>
      <vt:lpstr>Motiv sady Office</vt:lpstr>
      <vt:lpstr>Documento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116</cp:revision>
  <dcterms:created xsi:type="dcterms:W3CDTF">2013-03-31T20:11:56Z</dcterms:created>
  <dcterms:modified xsi:type="dcterms:W3CDTF">2014-06-15T17:19:45Z</dcterms:modified>
</cp:coreProperties>
</file>