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63" r:id="rId4"/>
    <p:sldId id="262" r:id="rId5"/>
    <p:sldId id="383" r:id="rId6"/>
    <p:sldId id="384" r:id="rId7"/>
    <p:sldId id="385" r:id="rId8"/>
    <p:sldId id="386" r:id="rId9"/>
    <p:sldId id="268" r:id="rId10"/>
    <p:sldId id="387" r:id="rId11"/>
    <p:sldId id="388" r:id="rId12"/>
    <p:sldId id="389" r:id="rId13"/>
    <p:sldId id="390" r:id="rId14"/>
    <p:sldId id="273" r:id="rId15"/>
    <p:sldId id="391" r:id="rId16"/>
    <p:sldId id="392" r:id="rId17"/>
    <p:sldId id="393" r:id="rId18"/>
    <p:sldId id="394" r:id="rId19"/>
    <p:sldId id="395" r:id="rId20"/>
    <p:sldId id="279" r:id="rId21"/>
    <p:sldId id="396" r:id="rId22"/>
    <p:sldId id="397" r:id="rId23"/>
    <p:sldId id="398" r:id="rId24"/>
    <p:sldId id="399" r:id="rId25"/>
    <p:sldId id="260" r:id="rId26"/>
    <p:sldId id="308" r:id="rId27"/>
    <p:sldId id="290" r:id="rId28"/>
    <p:sldId id="291" r:id="rId29"/>
    <p:sldId id="292" r:id="rId30"/>
    <p:sldId id="293" r:id="rId3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4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95586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0232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3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5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8.xml"/><Relationship Id="rId3" Type="http://schemas.openxmlformats.org/officeDocument/2006/relationships/oleObject" Target="../embeddings/oleObject1.bin"/><Relationship Id="rId7" Type="http://schemas.openxmlformats.org/officeDocument/2006/relationships/slide" Target="slide26.xml"/><Relationship Id="rId12" Type="http://schemas.openxmlformats.org/officeDocument/2006/relationships/slide" Target="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5.xml"/><Relationship Id="rId11" Type="http://schemas.openxmlformats.org/officeDocument/2006/relationships/slide" Target="slide20.xml"/><Relationship Id="rId5" Type="http://schemas.openxmlformats.org/officeDocument/2006/relationships/image" Target="../media/image2.emf"/><Relationship Id="rId15" Type="http://schemas.openxmlformats.org/officeDocument/2006/relationships/slide" Target="slide30.xml"/><Relationship Id="rId10" Type="http://schemas.openxmlformats.org/officeDocument/2006/relationships/slide" Target="slide14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7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04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Soustavy rovnic I</a:t>
            </a:r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355600"/>
          <a:ext cx="86550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59" name="Dokument" r:id="rId4" imgW="8654638" imgH="6356881" progId="Word.Document.12">
                  <p:embed/>
                </p:oleObj>
              </mc:Choice>
              <mc:Fallback>
                <p:oleObj name="Dokument" r:id="rId4" imgW="8654638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55600"/>
                        <a:ext cx="86550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140968"/>
            <a:ext cx="849694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za účelem postupu sčítací metodou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75848" y="1340768"/>
            <a:ext cx="136815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355600"/>
          <a:ext cx="86550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7" name="Dokument" r:id="rId4" imgW="8654638" imgH="6356881" progId="Word.Document.12">
                  <p:embed/>
                </p:oleObj>
              </mc:Choice>
              <mc:Fallback>
                <p:oleObj name="Dokument" r:id="rId4" imgW="8654638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55600"/>
                        <a:ext cx="86550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221088"/>
            <a:ext cx="8496944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72514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sečteme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75848" y="1340768"/>
            <a:ext cx="136815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355600"/>
          <a:ext cx="86550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1" name="Dokument" r:id="rId4" imgW="8654638" imgH="6356881" progId="Word.Document.12">
                  <p:embed/>
                </p:oleObj>
              </mc:Choice>
              <mc:Fallback>
                <p:oleObj name="Dokument" r:id="rId4" imgW="8654638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55600"/>
                        <a:ext cx="86550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157192"/>
            <a:ext cx="849694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157192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součtu je nepravdivá rovnost 0=-3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75848" y="1340768"/>
            <a:ext cx="136815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355600"/>
          <a:ext cx="86550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5" name="Dokument" r:id="rId4" imgW="8654638" imgH="6356881" progId="Word.Document.12">
                  <p:embed/>
                </p:oleObj>
              </mc:Choice>
              <mc:Fallback>
                <p:oleObj name="Dokument" r:id="rId4" imgW="8654638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55600"/>
                        <a:ext cx="86550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6381328"/>
            <a:ext cx="8496944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79512" y="5733256"/>
            <a:ext cx="4392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Soustava nemá řešení, zapíšeme: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75848" y="1340768"/>
            <a:ext cx="136815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61950" y="188640"/>
          <a:ext cx="8704263" cy="656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Dokument" r:id="rId4" imgW="8704367" imgH="6564578" progId="Word.Document.12">
                  <p:embed/>
                </p:oleObj>
              </mc:Choice>
              <mc:Fallback>
                <p:oleObj name="Dokument" r:id="rId4" imgW="8704367" imgH="6564578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188640"/>
                        <a:ext cx="8704263" cy="6564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0" y="2132856"/>
            <a:ext cx="8964488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2564904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Nejdříve se zbavíme zlomků v obou rovnicích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04248" y="5013176"/>
            <a:ext cx="20882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61950" y="188640"/>
          <a:ext cx="8704263" cy="656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9" name="Dokument" r:id="rId4" imgW="8704367" imgH="6564578" progId="Word.Document.12">
                  <p:embed/>
                </p:oleObj>
              </mc:Choice>
              <mc:Fallback>
                <p:oleObj name="Dokument" r:id="rId4" imgW="8704367" imgH="656457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188640"/>
                        <a:ext cx="8704263" cy="6564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0" y="3212976"/>
            <a:ext cx="8964488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373234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Rovnice dále upravujeme roznásobením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04248" y="5013176"/>
            <a:ext cx="20882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61950" y="188640"/>
          <a:ext cx="8704263" cy="656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3" name="Dokument" r:id="rId4" imgW="8704367" imgH="6564578" progId="Word.Document.12">
                  <p:embed/>
                </p:oleObj>
              </mc:Choice>
              <mc:Fallback>
                <p:oleObj name="Dokument" r:id="rId4" imgW="8704367" imgH="656457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188640"/>
                        <a:ext cx="8704263" cy="6564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0" y="4365104"/>
            <a:ext cx="8964488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65313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Sečteme členy stejného typu a připravíme na řešení soustavy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04248" y="5013176"/>
            <a:ext cx="20882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61950" y="188640"/>
          <a:ext cx="8704263" cy="656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7" name="Dokument" r:id="rId4" imgW="8704367" imgH="6564578" progId="Word.Document.12">
                  <p:embed/>
                </p:oleObj>
              </mc:Choice>
              <mc:Fallback>
                <p:oleObj name="Dokument" r:id="rId4" imgW="8704367" imgH="656457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188640"/>
                        <a:ext cx="8704263" cy="6564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12360" y="3356992"/>
            <a:ext cx="13316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0" y="5229200"/>
            <a:ext cx="89644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6021288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Řešíme sečtením upravených rovnic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12360" y="4149080"/>
            <a:ext cx="93610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61950" y="188640"/>
          <a:ext cx="8704263" cy="656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1" name="Dokument" r:id="rId4" imgW="8704367" imgH="6564578" progId="Word.Document.12">
                  <p:embed/>
                </p:oleObj>
              </mc:Choice>
              <mc:Fallback>
                <p:oleObj name="Dokument" r:id="rId4" imgW="8704367" imgH="656457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188640"/>
                        <a:ext cx="8704263" cy="6564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12360" y="3356992"/>
            <a:ext cx="13316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23528" y="5229200"/>
            <a:ext cx="32403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6021288"/>
            <a:ext cx="42484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Dosadíme a vypočteme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444208" y="5229200"/>
            <a:ext cx="24482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61950" y="188640"/>
          <a:ext cx="8704263" cy="656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5" name="Dokument" r:id="rId4" imgW="8704367" imgH="6564578" progId="Word.Document.12">
                  <p:embed/>
                </p:oleObj>
              </mc:Choice>
              <mc:Fallback>
                <p:oleObj name="Dokument" r:id="rId4" imgW="8704367" imgH="656457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188640"/>
                        <a:ext cx="8704263" cy="6564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12360" y="3356992"/>
            <a:ext cx="13316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95536" y="4365104"/>
            <a:ext cx="129614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6381328"/>
            <a:ext cx="78488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Zapíšeme výsledek a ověříme zkouškou v zadaných rovnicích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668344" y="2924944"/>
            <a:ext cx="9361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Soustavy rovnic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04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VY_32_INOVACE_1_3_04_KUP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23. 9.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32941" y="260648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260648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1916832"/>
            <a:ext cx="7920880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74888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Před řešením soustavy rovnice upravíme, začneme roznásobením 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16416" y="1556792"/>
            <a:ext cx="5395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32941" y="260648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299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260648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3212976"/>
            <a:ext cx="7920880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74888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Sečteme členy stejného typu a převedeme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16416" y="1556792"/>
            <a:ext cx="5395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32941" y="260648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3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260648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293096"/>
            <a:ext cx="8496944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23528" y="5301208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lze vypočítat přímo ze 2. rovnice,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dosazením z první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588224" y="3501008"/>
            <a:ext cx="216024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32941" y="260648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7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260648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84368" y="5805264"/>
            <a:ext cx="288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23528" y="6021288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výsledek a ověříme zkouškou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115616" y="4797152"/>
            <a:ext cx="201622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32941" y="260648"/>
          <a:ext cx="8891587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1" name="Dokument" r:id="rId4" imgW="8891355" imgH="6328189" progId="Word.Document.12">
                  <p:embed/>
                </p:oleObj>
              </mc:Choice>
              <mc:Fallback>
                <p:oleObj name="Dokument" r:id="rId4" imgW="8891355" imgH="63281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41" y="260648"/>
                        <a:ext cx="8891587" cy="6327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84368" y="5805264"/>
            <a:ext cx="288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23528" y="6021288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výsledek a ověříme zkouškou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04948" y="260648"/>
          <a:ext cx="8891588" cy="663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7" name="Dokument" r:id="rId4" imgW="8891355" imgH="6635571" progId="Word.Document.12">
                  <p:embed/>
                </p:oleObj>
              </mc:Choice>
              <mc:Fallback>
                <p:oleObj name="Dokument" r:id="rId4" imgW="8891355" imgH="6635571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948" y="260648"/>
                        <a:ext cx="8891588" cy="663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134022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611560" y="476672"/>
          <a:ext cx="8677275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3" name="Dokument" r:id="rId4" imgW="8678061" imgH="6404396" progId="Word.Document.12">
                  <p:embed/>
                </p:oleObj>
              </mc:Choice>
              <mc:Fallback>
                <p:oleObj name="Dokument" r:id="rId4" imgW="8678061" imgH="6404396" progId="Word.Document.12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76672"/>
                        <a:ext cx="8677275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725611" y="409401"/>
          <a:ext cx="8670925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1" name="Dokument" r:id="rId4" imgW="8671215" imgH="6404396" progId="Word.Document.12">
                  <p:embed/>
                </p:oleObj>
              </mc:Choice>
              <mc:Fallback>
                <p:oleObj name="Dokument" r:id="rId4" imgW="8671215" imgH="6404396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611" y="409401"/>
                        <a:ext cx="8670925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679573" y="385588"/>
          <a:ext cx="8716963" cy="642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4" name="Dokument" r:id="rId4" imgW="8716259" imgH="6428153" progId="Word.Document.12">
                  <p:embed/>
                </p:oleObj>
              </mc:Choice>
              <mc:Fallback>
                <p:oleObj name="Dokument" r:id="rId4" imgW="8716259" imgH="6428153" progId="Word.Documen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573" y="385588"/>
                        <a:ext cx="8716963" cy="642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kt 22"/>
          <p:cNvGraphicFramePr>
            <a:graphicFrameLocks noChangeAspect="1"/>
          </p:cNvGraphicFramePr>
          <p:nvPr/>
        </p:nvGraphicFramePr>
        <p:xfrm>
          <a:off x="864988" y="381000"/>
          <a:ext cx="8891588" cy="635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Dokument" r:id="rId4" imgW="8891355" imgH="6351972" progId="Word.Document.12">
                  <p:embed/>
                </p:oleObj>
              </mc:Choice>
              <mc:Fallback>
                <p:oleObj name="Dokument" r:id="rId4" imgW="8891355" imgH="6351972" progId="Word.Document.12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4988" y="381000"/>
                        <a:ext cx="8891588" cy="635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204541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71670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51690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0605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50068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37289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48964" y="437976"/>
          <a:ext cx="8891588" cy="637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7" name="Dokument" r:id="rId4" imgW="8891355" imgH="6375755" progId="Word.Document.12">
                  <p:embed/>
                </p:oleObj>
              </mc:Choice>
              <mc:Fallback>
                <p:oleObj name="Dokument" r:id="rId4" imgW="8891355" imgH="6375755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964" y="437976"/>
                        <a:ext cx="8891588" cy="637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361950" y="260648"/>
          <a:ext cx="8718550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kument" r:id="rId4" imgW="8718421" imgH="6392877" progId="Word.Document.12">
                  <p:embed/>
                </p:oleObj>
              </mc:Choice>
              <mc:Fallback>
                <p:oleObj name="Dokument" r:id="rId4" imgW="8718421" imgH="6392877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260648"/>
                        <a:ext cx="8718550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1772816"/>
            <a:ext cx="7992888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2852936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Použijeme sčítací metodu, násobíme první 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00392" y="16288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361950" y="260648"/>
          <a:ext cx="8718550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3" name="Dokument" r:id="rId4" imgW="8718421" imgH="6392877" progId="Word.Document.12">
                  <p:embed/>
                </p:oleObj>
              </mc:Choice>
              <mc:Fallback>
                <p:oleObj name="Dokument" r:id="rId4" imgW="8718421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260648"/>
                        <a:ext cx="8718550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2708920"/>
            <a:ext cx="7992888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3573016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sečteme, zůstane jedna neznámá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100392" y="16288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361950" y="260648"/>
          <a:ext cx="8718550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7" name="Dokument" r:id="rId4" imgW="8718421" imgH="6392877" progId="Word.Document.12">
                  <p:embed/>
                </p:oleObj>
              </mc:Choice>
              <mc:Fallback>
                <p:oleObj name="Dokument" r:id="rId4" imgW="8718421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260648"/>
                        <a:ext cx="8718550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861048"/>
            <a:ext cx="7992888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221088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vypočtení dosadíme do některé z rovnic s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020272" y="2708920"/>
            <a:ext cx="180020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361950" y="260648"/>
          <a:ext cx="8718550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1" name="Dokument" r:id="rId4" imgW="8718421" imgH="6392877" progId="Word.Document.12">
                  <p:embed/>
                </p:oleObj>
              </mc:Choice>
              <mc:Fallback>
                <p:oleObj name="Dokument" r:id="rId4" imgW="8718421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260648"/>
                        <a:ext cx="8718550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4221088"/>
            <a:ext cx="799288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5445224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výsledek a ověříme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43800" y="4653136"/>
            <a:ext cx="180020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kt 15"/>
          <p:cNvGraphicFramePr>
            <a:graphicFrameLocks noChangeAspect="1"/>
          </p:cNvGraphicFramePr>
          <p:nvPr/>
        </p:nvGraphicFramePr>
        <p:xfrm>
          <a:off x="355600" y="368300"/>
          <a:ext cx="8658225" cy="661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36" name="Dokument" r:id="rId4" imgW="8692836" imgH="6640889" progId="Word.Document.12">
                  <p:embed/>
                </p:oleObj>
              </mc:Choice>
              <mc:Fallback>
                <p:oleObj name="Dokument" r:id="rId4" imgW="8692836" imgH="664088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68300"/>
                        <a:ext cx="8658225" cy="6615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028384" y="587727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043608" y="6309320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řešení soustavy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07504" y="530120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76238" y="355600"/>
          <a:ext cx="86550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okument" r:id="rId4" imgW="8654638" imgH="6356881" progId="Word.Document.12">
                  <p:embed/>
                </p:oleObj>
              </mc:Choice>
              <mc:Fallback>
                <p:oleObj name="Dokument" r:id="rId4" imgW="8654638" imgH="6356881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55600"/>
                        <a:ext cx="86550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988840"/>
            <a:ext cx="8496944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00506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Druhou rovnici lze dělit společným dělitelem všech členů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75848" y="1340768"/>
            <a:ext cx="136815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</TotalTime>
  <Words>260</Words>
  <Application>Microsoft Office PowerPoint</Application>
  <PresentationFormat>Předvádění na obrazovce (4:3)</PresentationFormat>
  <Paragraphs>107</Paragraphs>
  <Slides>30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30</vt:i4>
      </vt:variant>
    </vt:vector>
  </HeadingPairs>
  <TitlesOfParts>
    <vt:vector size="36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150</cp:revision>
  <dcterms:created xsi:type="dcterms:W3CDTF">2013-03-31T20:11:56Z</dcterms:created>
  <dcterms:modified xsi:type="dcterms:W3CDTF">2014-06-15T12:15:01Z</dcterms:modified>
</cp:coreProperties>
</file>