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7" r:id="rId2"/>
    <p:sldId id="258" r:id="rId3"/>
    <p:sldId id="263" r:id="rId4"/>
    <p:sldId id="262" r:id="rId5"/>
    <p:sldId id="388" r:id="rId6"/>
    <p:sldId id="389" r:id="rId7"/>
    <p:sldId id="390" r:id="rId8"/>
    <p:sldId id="367" r:id="rId9"/>
    <p:sldId id="391" r:id="rId10"/>
    <p:sldId id="392" r:id="rId11"/>
    <p:sldId id="393" r:id="rId12"/>
    <p:sldId id="368" r:id="rId13"/>
    <p:sldId id="394" r:id="rId14"/>
    <p:sldId id="395" r:id="rId15"/>
    <p:sldId id="396" r:id="rId16"/>
    <p:sldId id="369" r:id="rId17"/>
    <p:sldId id="397" r:id="rId18"/>
    <p:sldId id="398" r:id="rId19"/>
    <p:sldId id="399" r:id="rId20"/>
    <p:sldId id="268" r:id="rId21"/>
    <p:sldId id="400" r:id="rId22"/>
    <p:sldId id="401" r:id="rId23"/>
    <p:sldId id="402" r:id="rId24"/>
    <p:sldId id="403" r:id="rId25"/>
    <p:sldId id="404" r:id="rId26"/>
    <p:sldId id="371" r:id="rId27"/>
    <p:sldId id="405" r:id="rId28"/>
    <p:sldId id="406" r:id="rId29"/>
    <p:sldId id="407" r:id="rId30"/>
    <p:sldId id="273" r:id="rId31"/>
    <p:sldId id="408" r:id="rId32"/>
    <p:sldId id="409" r:id="rId33"/>
    <p:sldId id="410" r:id="rId34"/>
    <p:sldId id="411" r:id="rId35"/>
    <p:sldId id="412" r:id="rId36"/>
    <p:sldId id="413" r:id="rId37"/>
    <p:sldId id="279" r:id="rId38"/>
    <p:sldId id="414" r:id="rId39"/>
    <p:sldId id="415" r:id="rId40"/>
    <p:sldId id="416" r:id="rId41"/>
    <p:sldId id="418" r:id="rId42"/>
    <p:sldId id="419" r:id="rId43"/>
    <p:sldId id="285" r:id="rId44"/>
    <p:sldId id="420" r:id="rId45"/>
    <p:sldId id="421" r:id="rId46"/>
    <p:sldId id="422" r:id="rId47"/>
    <p:sldId id="423" r:id="rId48"/>
    <p:sldId id="424" r:id="rId49"/>
    <p:sldId id="260" r:id="rId50"/>
    <p:sldId id="308" r:id="rId51"/>
    <p:sldId id="290" r:id="rId52"/>
    <p:sldId id="291" r:id="rId53"/>
    <p:sldId id="292" r:id="rId54"/>
    <p:sldId id="293" r:id="rId55"/>
    <p:sldId id="294" r:id="rId5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0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2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0417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6801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slide" Target="slide3.x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slide" Target="slide3.xml"/><Relationship Id="rId4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slide" Target="slide3.xml"/><Relationship Id="rId4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slide" Target="slide3.xml"/><Relationship Id="rId4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slide" Target="slide3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slide" Target="slide3.xml"/><Relationship Id="rId4" Type="http://schemas.openxmlformats.org/officeDocument/2006/relationships/image" Target="../media/image1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slide" Target="slide3.xml"/><Relationship Id="rId4" Type="http://schemas.openxmlformats.org/officeDocument/2006/relationships/image" Target="../media/image1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slide" Target="slide3.xml"/><Relationship Id="rId4" Type="http://schemas.openxmlformats.org/officeDocument/2006/relationships/image" Target="../media/image1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slide" Target="slide3.x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52.xml"/><Relationship Id="rId3" Type="http://schemas.openxmlformats.org/officeDocument/2006/relationships/package" Target="../embeddings/Documento_do_Microsoft_Word1.docx"/><Relationship Id="rId7" Type="http://schemas.openxmlformats.org/officeDocument/2006/relationships/slide" Target="slide4.xml"/><Relationship Id="rId12" Type="http://schemas.openxmlformats.org/officeDocument/2006/relationships/slide" Target="slide51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55.xml"/><Relationship Id="rId1" Type="http://schemas.openxmlformats.org/officeDocument/2006/relationships/vmlDrawing" Target="../drawings/vmlDrawing1.vml"/><Relationship Id="rId6" Type="http://schemas.openxmlformats.org/officeDocument/2006/relationships/slide" Target="slide50.xml"/><Relationship Id="rId11" Type="http://schemas.openxmlformats.org/officeDocument/2006/relationships/slide" Target="slide43.xml"/><Relationship Id="rId5" Type="http://schemas.openxmlformats.org/officeDocument/2006/relationships/slide" Target="slide49.xml"/><Relationship Id="rId15" Type="http://schemas.openxmlformats.org/officeDocument/2006/relationships/slide" Target="slide54.xml"/><Relationship Id="rId10" Type="http://schemas.openxmlformats.org/officeDocument/2006/relationships/slide" Target="slide37.xml"/><Relationship Id="rId4" Type="http://schemas.openxmlformats.org/officeDocument/2006/relationships/image" Target="../media/image2.emf"/><Relationship Id="rId9" Type="http://schemas.openxmlformats.org/officeDocument/2006/relationships/slide" Target="slide30.xml"/><Relationship Id="rId14" Type="http://schemas.openxmlformats.org/officeDocument/2006/relationships/slide" Target="slide5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5" Type="http://schemas.openxmlformats.org/officeDocument/2006/relationships/slide" Target="slide3.xml"/><Relationship Id="rId4" Type="http://schemas.openxmlformats.org/officeDocument/2006/relationships/image" Target="../media/image1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5" Type="http://schemas.openxmlformats.org/officeDocument/2006/relationships/slide" Target="slide3.xml"/><Relationship Id="rId4" Type="http://schemas.openxmlformats.org/officeDocument/2006/relationships/image" Target="../media/image1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5" Type="http://schemas.openxmlformats.org/officeDocument/2006/relationships/slide" Target="slide3.xml"/><Relationship Id="rId4" Type="http://schemas.openxmlformats.org/officeDocument/2006/relationships/image" Target="../media/image1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5" Type="http://schemas.openxmlformats.org/officeDocument/2006/relationships/slide" Target="slide3.xml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slide" Target="slide3.xml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5" Type="http://schemas.openxmlformats.org/officeDocument/2006/relationships/slide" Target="slide3.xml"/><Relationship Id="rId4" Type="http://schemas.openxmlformats.org/officeDocument/2006/relationships/image" Target="../media/image1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5" Type="http://schemas.openxmlformats.org/officeDocument/2006/relationships/slide" Target="slide3.xml"/><Relationship Id="rId4" Type="http://schemas.openxmlformats.org/officeDocument/2006/relationships/image" Target="../media/image16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5" Type="http://schemas.openxmlformats.org/officeDocument/2006/relationships/slide" Target="slide3.xml"/><Relationship Id="rId4" Type="http://schemas.openxmlformats.org/officeDocument/2006/relationships/image" Target="../media/image16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slide" Target="slide3.xml"/><Relationship Id="rId4" Type="http://schemas.openxmlformats.org/officeDocument/2006/relationships/image" Target="../media/image17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5" Type="http://schemas.openxmlformats.org/officeDocument/2006/relationships/slide" Target="slide3.xml"/><Relationship Id="rId4" Type="http://schemas.openxmlformats.org/officeDocument/2006/relationships/image" Target="../media/image17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5" Type="http://schemas.openxmlformats.org/officeDocument/2006/relationships/slide" Target="slide3.xml"/><Relationship Id="rId4" Type="http://schemas.openxmlformats.org/officeDocument/2006/relationships/image" Target="../media/image17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slide" Target="slide3.xml"/><Relationship Id="rId4" Type="http://schemas.openxmlformats.org/officeDocument/2006/relationships/image" Target="../media/image17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5" Type="http://schemas.openxmlformats.org/officeDocument/2006/relationships/slide" Target="slide3.xml"/><Relationship Id="rId4" Type="http://schemas.openxmlformats.org/officeDocument/2006/relationships/image" Target="../media/image1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5" Type="http://schemas.openxmlformats.org/officeDocument/2006/relationships/slide" Target="slide3.xml"/><Relationship Id="rId4" Type="http://schemas.openxmlformats.org/officeDocument/2006/relationships/image" Target="../media/image17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slide" Target="slide3.x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5" Type="http://schemas.openxmlformats.org/officeDocument/2006/relationships/slide" Target="slide3.xml"/><Relationship Id="rId4" Type="http://schemas.openxmlformats.org/officeDocument/2006/relationships/image" Target="../media/image18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5" Type="http://schemas.openxmlformats.org/officeDocument/2006/relationships/slide" Target="slide3.xml"/><Relationship Id="rId4" Type="http://schemas.openxmlformats.org/officeDocument/2006/relationships/image" Target="../media/image1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5" Type="http://schemas.openxmlformats.org/officeDocument/2006/relationships/slide" Target="slide3.xml"/><Relationship Id="rId4" Type="http://schemas.openxmlformats.org/officeDocument/2006/relationships/image" Target="../media/image2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5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1.bin"/><Relationship Id="rId5" Type="http://schemas.openxmlformats.org/officeDocument/2006/relationships/slide" Target="slide3.xml"/><Relationship Id="rId4" Type="http://schemas.openxmlformats.org/officeDocument/2006/relationships/image" Target="../media/image21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22.emf"/><Relationship Id="rId4" Type="http://schemas.openxmlformats.org/officeDocument/2006/relationships/package" Target="../embeddings/Documento_do_Microsoft_Word51.docx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5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5" Type="http://schemas.openxmlformats.org/officeDocument/2006/relationships/slide" Target="slide3.xml"/><Relationship Id="rId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slide" Target="slide3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slide" Target="slide3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slide" Target="slide3.x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01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Lineární rovnice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10443" y="188640"/>
          <a:ext cx="8682037" cy="674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80" name="Dokument" r:id="rId3" imgW="8682746" imgH="6744558" progId="Word.Document.12">
                  <p:embed/>
                </p:oleObj>
              </mc:Choice>
              <mc:Fallback>
                <p:oleObj name="Dokument" r:id="rId3" imgW="8682746" imgH="67445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443" y="188640"/>
                        <a:ext cx="8682037" cy="674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4437112"/>
            <a:ext cx="799288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941168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Dělením získáme hodnotu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948264" y="1844824"/>
            <a:ext cx="100811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10443" y="188640"/>
          <a:ext cx="8682037" cy="674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4" name="Dokument" r:id="rId3" imgW="8682746" imgH="6744558" progId="Word.Document.12">
                  <p:embed/>
                </p:oleObj>
              </mc:Choice>
              <mc:Fallback>
                <p:oleObj name="Dokument" r:id="rId3" imgW="8682746" imgH="67445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443" y="188640"/>
                        <a:ext cx="8682037" cy="674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5949280"/>
            <a:ext cx="79928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6021288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 není roven nule, vhodná je zkouška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412776"/>
            <a:ext cx="504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86630" y="188640"/>
          <a:ext cx="8705850" cy="674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9" name="Dokument" r:id="rId3" imgW="8706169" imgH="6740238" progId="Word.Document.12">
                  <p:embed/>
                </p:oleObj>
              </mc:Choice>
              <mc:Fallback>
                <p:oleObj name="Dokument" r:id="rId3" imgW="8706169" imgH="674023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30" y="188640"/>
                        <a:ext cx="8705850" cy="674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212976"/>
            <a:ext cx="784887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29309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Pokud je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nenulové, násobíme společným jmenovatelem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12360" y="1556792"/>
            <a:ext cx="504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86630" y="188640"/>
          <a:ext cx="8705850" cy="674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8" name="Dokument" r:id="rId3" imgW="8706169" imgH="6740238" progId="Word.Document.12">
                  <p:embed/>
                </p:oleObj>
              </mc:Choice>
              <mc:Fallback>
                <p:oleObj name="Dokument" r:id="rId3" imgW="8706169" imgH="674023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30" y="188640"/>
                        <a:ext cx="8705850" cy="674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645024"/>
            <a:ext cx="784887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29309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vlevo a číslo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12360" y="1556792"/>
            <a:ext cx="504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86630" y="188640"/>
          <a:ext cx="8705850" cy="674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2" name="Dokument" r:id="rId3" imgW="8706169" imgH="6740238" progId="Word.Document.12">
                  <p:embed/>
                </p:oleObj>
              </mc:Choice>
              <mc:Fallback>
                <p:oleObj name="Dokument" r:id="rId3" imgW="8706169" imgH="674023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30" y="188640"/>
                        <a:ext cx="8705850" cy="674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4365104"/>
            <a:ext cx="7848872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00187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Neznámá s e odečetla a vzniklo nepravdivé 0=2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12360" y="1556792"/>
            <a:ext cx="504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86630" y="188640"/>
          <a:ext cx="8705850" cy="674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6" name="Dokument" r:id="rId3" imgW="8706169" imgH="6740238" progId="Word.Document.12">
                  <p:embed/>
                </p:oleObj>
              </mc:Choice>
              <mc:Fallback>
                <p:oleObj name="Dokument" r:id="rId3" imgW="8706169" imgH="674023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30" y="188640"/>
                        <a:ext cx="8705850" cy="674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5013176"/>
            <a:ext cx="57606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655598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Tato rovnice nemá řešení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12360" y="1556792"/>
            <a:ext cx="504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79512" y="116632"/>
          <a:ext cx="8655050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3" name="Dokument" r:id="rId3" imgW="8654638" imgH="6332764" progId="Word.Document.12">
                  <p:embed/>
                </p:oleObj>
              </mc:Choice>
              <mc:Fallback>
                <p:oleObj name="Dokument" r:id="rId3" imgW="8654638" imgH="633276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16632"/>
                        <a:ext cx="8655050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068960"/>
            <a:ext cx="792088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05064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Zlomky odstraníme násobením společným jmenovatelem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484784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79512" y="116632"/>
          <a:ext cx="8655050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0" name="Dokument" r:id="rId3" imgW="8654638" imgH="6332764" progId="Word.Document.12">
                  <p:embed/>
                </p:oleObj>
              </mc:Choice>
              <mc:Fallback>
                <p:oleObj name="Dokument" r:id="rId3" imgW="8654638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16632"/>
                        <a:ext cx="8655050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645024"/>
            <a:ext cx="7920880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221088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vlevo, čísla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484784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79512" y="116632"/>
          <a:ext cx="8655050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4" name="Dokument" r:id="rId3" imgW="8654638" imgH="6332764" progId="Word.Document.12">
                  <p:embed/>
                </p:oleObj>
              </mc:Choice>
              <mc:Fallback>
                <p:oleObj name="Dokument" r:id="rId3" imgW="8654638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16632"/>
                        <a:ext cx="8655050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293096"/>
            <a:ext cx="792088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797152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Poslední úpravou je dělení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484784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179512" y="116632"/>
          <a:ext cx="8655050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8" name="Dokument" r:id="rId3" imgW="8654638" imgH="6332764" progId="Word.Document.12">
                  <p:embed/>
                </p:oleObj>
              </mc:Choice>
              <mc:Fallback>
                <p:oleObj name="Dokument" r:id="rId3" imgW="8654638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16632"/>
                        <a:ext cx="8655050" cy="633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941168"/>
            <a:ext cx="52565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37321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řešení poslední rovnice, zkouška je evidentní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484784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Lineární rovnice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01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VY_32_INOVACE_1_3_01_KUP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19. 9.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361950" y="381000"/>
          <a:ext cx="8669338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Dokument" r:id="rId3" imgW="8668692" imgH="6352562" progId="Word.Document.12">
                  <p:embed/>
                </p:oleObj>
              </mc:Choice>
              <mc:Fallback>
                <p:oleObj name="Dokument" r:id="rId3" imgW="8668692" imgH="6352562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81000"/>
                        <a:ext cx="8669338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852936"/>
            <a:ext cx="849694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14908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rovnici si před řešením přepíšeme do vhodnějšího tvaru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8367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361950" y="381000"/>
          <a:ext cx="8669338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2" name="Dokument" r:id="rId3" imgW="8668692" imgH="6352562" progId="Word.Document.12">
                  <p:embed/>
                </p:oleObj>
              </mc:Choice>
              <mc:Fallback>
                <p:oleObj name="Dokument" r:id="rId3" imgW="8668692" imgH="63525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81000"/>
                        <a:ext cx="8669338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645024"/>
            <a:ext cx="849694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72514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Pokud b splňuje podmínku, odstraníme zlomek násobením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8367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361950" y="381000"/>
          <a:ext cx="8669338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6" name="Dokument" r:id="rId3" imgW="8668692" imgH="6352562" progId="Word.Document.12">
                  <p:embed/>
                </p:oleObj>
              </mc:Choice>
              <mc:Fallback>
                <p:oleObj name="Dokument" r:id="rId3" imgW="8668692" imgH="63525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81000"/>
                        <a:ext cx="8669338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221088"/>
            <a:ext cx="849694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72514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Celou rovnici lze dělit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8367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361950" y="381000"/>
          <a:ext cx="8669338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20" name="Dokument" r:id="rId3" imgW="8668692" imgH="6352562" progId="Word.Document.12">
                  <p:embed/>
                </p:oleObj>
              </mc:Choice>
              <mc:Fallback>
                <p:oleObj name="Dokument" r:id="rId3" imgW="8668692" imgH="63525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81000"/>
                        <a:ext cx="8669338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725144"/>
            <a:ext cx="849694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08518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Vhodná bude záměna obou stran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8367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361950" y="381000"/>
          <a:ext cx="8669338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4" name="Dokument" r:id="rId3" imgW="8668692" imgH="6352562" progId="Word.Document.12">
                  <p:embed/>
                </p:oleObj>
              </mc:Choice>
              <mc:Fallback>
                <p:oleObj name="Dokument" r:id="rId3" imgW="8668692" imgH="63525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81000"/>
                        <a:ext cx="8669338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301208"/>
            <a:ext cx="84969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94363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 získáme dělením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8367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361950" y="381000"/>
          <a:ext cx="8669338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8" name="Dokument" r:id="rId3" imgW="8668692" imgH="6352562" progId="Word.Document.12">
                  <p:embed/>
                </p:oleObj>
              </mc:Choice>
              <mc:Fallback>
                <p:oleObj name="Dokument" r:id="rId3" imgW="8668692" imgH="63525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81000"/>
                        <a:ext cx="8669338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642595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95536" y="6237312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 není rovno nule a je zapsáno zlomkem v základním tvaru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8367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30200"/>
          <a:ext cx="8677275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81" name="Dokument" r:id="rId3" imgW="8678061" imgH="6392877" progId="Word.Document.12">
                  <p:embed/>
                </p:oleObj>
              </mc:Choice>
              <mc:Fallback>
                <p:oleObj name="Dokument" r:id="rId3" imgW="8678061" imgH="639287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30200"/>
                        <a:ext cx="8677275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212976"/>
            <a:ext cx="849694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Pokud je c nenulové, rovnici násobíme společným jmenovatelem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156176" y="404664"/>
            <a:ext cx="12241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30200"/>
          <a:ext cx="8677275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2" name="Dokument" r:id="rId3" imgW="8678061" imgH="6392877" progId="Word.Document.12">
                  <p:embed/>
                </p:oleObj>
              </mc:Choice>
              <mc:Fallback>
                <p:oleObj name="Dokument" r:id="rId3" imgW="8678061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30200"/>
                        <a:ext cx="8677275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645024"/>
            <a:ext cx="849694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445224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odečteme a zaměníme strany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156176" y="404664"/>
            <a:ext cx="12241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30200"/>
          <a:ext cx="8677275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6" name="Dokument" r:id="rId3" imgW="8678061" imgH="6392877" progId="Word.Document.12">
                  <p:embed/>
                </p:oleObj>
              </mc:Choice>
              <mc:Fallback>
                <p:oleObj name="Dokument" r:id="rId3" imgW="8678061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30200"/>
                        <a:ext cx="8677275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941168"/>
            <a:ext cx="849694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445224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dělení obdržíme kořen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156176" y="404664"/>
            <a:ext cx="12241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30200"/>
          <a:ext cx="8677275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0" name="Dokument" r:id="rId3" imgW="8678061" imgH="6392877" progId="Word.Document.12">
                  <p:embed/>
                </p:oleObj>
              </mc:Choice>
              <mc:Fallback>
                <p:oleObj name="Dokument" r:id="rId3" imgW="8678061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30200"/>
                        <a:ext cx="8677275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44408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6021288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je nenulový a je vyjádřen zlomkem v základním tvaru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156176" y="404664"/>
            <a:ext cx="12241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kt 23"/>
          <p:cNvGraphicFramePr>
            <a:graphicFrameLocks noChangeAspect="1"/>
          </p:cNvGraphicFramePr>
          <p:nvPr/>
        </p:nvGraphicFramePr>
        <p:xfrm>
          <a:off x="707841" y="476672"/>
          <a:ext cx="8618721" cy="624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kument" r:id="rId3" imgW="8891355" imgH="6447106" progId="Word.Document.12">
                  <p:embed/>
                </p:oleObj>
              </mc:Choice>
              <mc:Fallback>
                <p:oleObj name="Dokument" r:id="rId3" imgW="8891355" imgH="6447106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841" y="476672"/>
                        <a:ext cx="8618721" cy="62489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6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7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8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9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0" action="ppaction://hlinksldjump"/>
          </p:cNvPr>
          <p:cNvSpPr/>
          <p:nvPr/>
        </p:nvSpPr>
        <p:spPr>
          <a:xfrm>
            <a:off x="8459788" y="450879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1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6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01625" y="188640"/>
          <a:ext cx="8813800" cy="667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Dokument" r:id="rId3" imgW="8813555" imgH="6679045" progId="Word.Document.12">
                  <p:embed/>
                </p:oleObj>
              </mc:Choice>
              <mc:Fallback>
                <p:oleObj name="Dokument" r:id="rId3" imgW="8813555" imgH="6679045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88640"/>
                        <a:ext cx="8813800" cy="667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107504" y="1268760"/>
            <a:ext cx="9036496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293096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Zlomků v rovnici se zbavíme násobením společným jmenovatelem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580526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01625" y="188640"/>
          <a:ext cx="8813800" cy="667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4" name="Dokument" r:id="rId3" imgW="8813555" imgH="6679045" progId="Word.Document.12">
                  <p:embed/>
                </p:oleObj>
              </mc:Choice>
              <mc:Fallback>
                <p:oleObj name="Dokument" r:id="rId3" imgW="8813555" imgH="66790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88640"/>
                        <a:ext cx="8813800" cy="667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107504" y="1988840"/>
            <a:ext cx="9036496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293096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Při další úpravě roznásobíme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580526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01625" y="188640"/>
          <a:ext cx="8813800" cy="667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8" name="Dokument" r:id="rId3" imgW="8813555" imgH="6679045" progId="Word.Document.12">
                  <p:embed/>
                </p:oleObj>
              </mc:Choice>
              <mc:Fallback>
                <p:oleObj name="Dokument" r:id="rId3" imgW="8813555" imgH="66790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88640"/>
                        <a:ext cx="8813800" cy="667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107504" y="2492896"/>
            <a:ext cx="9036496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293096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Pokračujeme v úpravách obou stran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580526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01625" y="188640"/>
          <a:ext cx="8813800" cy="667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2" name="Dokument" r:id="rId3" imgW="8813555" imgH="6679045" progId="Word.Document.12">
                  <p:embed/>
                </p:oleObj>
              </mc:Choice>
              <mc:Fallback>
                <p:oleObj name="Dokument" r:id="rId3" imgW="8813555" imgH="66790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88640"/>
                        <a:ext cx="8813800" cy="667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107504" y="3212976"/>
            <a:ext cx="9036496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293096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Neznámou vlevo a čísla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580526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01625" y="188640"/>
          <a:ext cx="8813800" cy="667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6" name="Dokument" r:id="rId3" imgW="8813555" imgH="6679045" progId="Word.Document.12">
                  <p:embed/>
                </p:oleObj>
              </mc:Choice>
              <mc:Fallback>
                <p:oleObj name="Dokument" r:id="rId3" imgW="8813555" imgH="66790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88640"/>
                        <a:ext cx="8813800" cy="667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107504" y="4437112"/>
            <a:ext cx="903649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941168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Vydělíme a získáme kořen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580526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01625" y="188640"/>
          <a:ext cx="8813800" cy="667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60" name="Dokument" r:id="rId3" imgW="8813555" imgH="6679045" progId="Word.Document.12">
                  <p:embed/>
                </p:oleObj>
              </mc:Choice>
              <mc:Fallback>
                <p:oleObj name="Dokument" r:id="rId3" imgW="8813555" imgH="66790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88640"/>
                        <a:ext cx="8813800" cy="667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107504" y="5013176"/>
            <a:ext cx="90364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5301208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Následuje ověření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580526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01625" y="188640"/>
          <a:ext cx="8813800" cy="667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4" name="Dokument" r:id="rId3" imgW="8813555" imgH="6679045" progId="Word.Document.12">
                  <p:embed/>
                </p:oleObj>
              </mc:Choice>
              <mc:Fallback>
                <p:oleObj name="Dokument" r:id="rId3" imgW="8813555" imgH="66790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88640"/>
                        <a:ext cx="8813800" cy="667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107504" y="6309320"/>
            <a:ext cx="90364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6876256" y="580526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8529" y="260648"/>
          <a:ext cx="8689975" cy="648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Dokument" r:id="rId3" imgW="8690313" imgH="6481787" progId="Word.Document.12">
                  <p:embed/>
                </p:oleObj>
              </mc:Choice>
              <mc:Fallback>
                <p:oleObj name="Dokument" r:id="rId3" imgW="8690313" imgH="6481787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529" y="260648"/>
                        <a:ext cx="8689975" cy="6481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268760"/>
            <a:ext cx="8892480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077072"/>
            <a:ext cx="4464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Zlomky v rovnici odstraníme násobením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4941168"/>
            <a:ext cx="20882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8529" y="260648"/>
          <a:ext cx="8689975" cy="648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8" name="Dokument" r:id="rId3" imgW="8690313" imgH="6481787" progId="Word.Document.12">
                  <p:embed/>
                </p:oleObj>
              </mc:Choice>
              <mc:Fallback>
                <p:oleObj name="Dokument" r:id="rId3" imgW="8690313" imgH="64817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529" y="260648"/>
                        <a:ext cx="8689975" cy="6481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916832"/>
            <a:ext cx="8892480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077072"/>
            <a:ext cx="4464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na pravé straně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4941168"/>
            <a:ext cx="20882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8529" y="260648"/>
          <a:ext cx="8689975" cy="648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2" name="Dokument" r:id="rId3" imgW="8690313" imgH="6481787" progId="Word.Document.12">
                  <p:embed/>
                </p:oleObj>
              </mc:Choice>
              <mc:Fallback>
                <p:oleObj name="Dokument" r:id="rId3" imgW="8690313" imgH="64817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529" y="260648"/>
                        <a:ext cx="8689975" cy="6481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636912"/>
            <a:ext cx="8892480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077072"/>
            <a:ext cx="4464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napravo a čísla vlevo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4941168"/>
            <a:ext cx="20882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199330" y="145182"/>
          <a:ext cx="86931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Dokument" r:id="rId3" imgW="8692836" imgH="6380639" progId="Word.Document.12">
                  <p:embed/>
                </p:oleObj>
              </mc:Choice>
              <mc:Fallback>
                <p:oleObj name="Dokument" r:id="rId3" imgW="8692836" imgH="6380639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30" y="145182"/>
                        <a:ext cx="86931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140968"/>
            <a:ext cx="7992888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Násobením rovnice odstraníme zlomek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059832" y="4581128"/>
            <a:ext cx="475252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899592" y="1528718"/>
            <a:ext cx="54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8529" y="260648"/>
          <a:ext cx="8689975" cy="648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6" name="Dokument" r:id="rId3" imgW="8690313" imgH="6481787" progId="Word.Document.12">
                  <p:embed/>
                </p:oleObj>
              </mc:Choice>
              <mc:Fallback>
                <p:oleObj name="Dokument" r:id="rId3" imgW="8690313" imgH="64817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529" y="260648"/>
                        <a:ext cx="8689975" cy="6481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140968"/>
            <a:ext cx="889248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077072"/>
            <a:ext cx="4464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 získáme dělením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4941168"/>
            <a:ext cx="20882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8529" y="260648"/>
          <a:ext cx="8689975" cy="648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4" name="Dokument" r:id="rId3" imgW="8690313" imgH="6481787" progId="Word.Document.12">
                  <p:embed/>
                </p:oleObj>
              </mc:Choice>
              <mc:Fallback>
                <p:oleObj name="Dokument" r:id="rId3" imgW="8690313" imgH="64817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529" y="260648"/>
                        <a:ext cx="8689975" cy="6481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77072"/>
            <a:ext cx="8892480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4877290"/>
            <a:ext cx="78488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 necháme jako zlomek nebo desetinné číslo -2,5</a:t>
            </a:r>
          </a:p>
          <a:p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Součástí příkladu je i zkouška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4941168"/>
            <a:ext cx="20882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8529" y="260648"/>
          <a:ext cx="8689975" cy="648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8" name="Dokument" r:id="rId3" imgW="8690313" imgH="6481787" progId="Word.Document.12">
                  <p:embed/>
                </p:oleObj>
              </mc:Choice>
              <mc:Fallback>
                <p:oleObj name="Dokument" r:id="rId3" imgW="8690313" imgH="64817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529" y="260648"/>
                        <a:ext cx="8689975" cy="6481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6525344"/>
            <a:ext cx="8892480" cy="3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8244408" y="4221088"/>
            <a:ext cx="5040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251520" y="260648"/>
          <a:ext cx="874871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Dokument" r:id="rId3" imgW="8749412" imgH="6428153" progId="Word.Document.12">
                  <p:embed/>
                </p:oleObj>
              </mc:Choice>
              <mc:Fallback>
                <p:oleObj name="Dokument" r:id="rId3" imgW="8749412" imgH="6428153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4871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340768"/>
            <a:ext cx="8892480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6" y="400506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Násobením odstraníme zlomek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28384" y="5157192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251520" y="260648"/>
          <a:ext cx="874871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0" name="Dokument" r:id="rId3" imgW="8749412" imgH="6428153" progId="Word.Document.12">
                  <p:embed/>
                </p:oleObj>
              </mc:Choice>
              <mc:Fallback>
                <p:oleObj name="Dokument" r:id="rId3" imgW="8749412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4871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060848"/>
            <a:ext cx="8892480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6" y="400506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28384" y="5157192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251520" y="260648"/>
          <a:ext cx="874871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4" name="Dokument" r:id="rId3" imgW="8749412" imgH="6428153" progId="Word.Document.12">
                  <p:embed/>
                </p:oleObj>
              </mc:Choice>
              <mc:Fallback>
                <p:oleObj name="Dokument" r:id="rId3" imgW="8749412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4871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636912"/>
            <a:ext cx="8892480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6" y="400506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Neznámá vlevo, čísla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28384" y="5157192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251520" y="260648"/>
          <a:ext cx="874871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8" name="Dokument" r:id="rId3" imgW="8749412" imgH="6428153" progId="Word.Document.12">
                  <p:embed/>
                </p:oleObj>
              </mc:Choice>
              <mc:Fallback>
                <p:oleObj name="Dokument" r:id="rId3" imgW="8749412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4871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140968"/>
            <a:ext cx="889248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6" y="400506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Dělením získáme kořen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28384" y="5157192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251520" y="260648"/>
          <a:ext cx="874871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2" name="Dokument" r:id="rId3" imgW="8749412" imgH="6428153" progId="Word.Document.12">
                  <p:embed/>
                </p:oleObj>
              </mc:Choice>
              <mc:Fallback>
                <p:oleObj name="Dokument" r:id="rId3" imgW="8749412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4871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77072"/>
            <a:ext cx="8892480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6" y="4653136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Zbývá ověřit správnost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28384" y="5157192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251520" y="260648"/>
          <a:ext cx="874871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6" name="Dokument" r:id="rId3" imgW="8749412" imgH="6428153" progId="Word.Document.12">
                  <p:embed/>
                </p:oleObj>
              </mc:Choice>
              <mc:Fallback>
                <p:oleObj name="Dokument" r:id="rId3" imgW="8749412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4871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44408" y="5877272"/>
            <a:ext cx="2880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028384" y="5157192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199330" y="145182"/>
          <a:ext cx="86931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4" name="Dokument" r:id="rId3" imgW="8692836" imgH="6380639" progId="Word.Document.12">
                  <p:embed/>
                </p:oleObj>
              </mc:Choice>
              <mc:Fallback>
                <p:oleObj name="Dokument" r:id="rId3" imgW="8692836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30" y="145182"/>
                        <a:ext cx="86931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789040"/>
            <a:ext cx="799288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43711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na pravou stranu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059832" y="5301208"/>
            <a:ext cx="208823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899592" y="1528718"/>
            <a:ext cx="54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675" y="546100"/>
          <a:ext cx="8693150" cy="656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Dokument" r:id="rId3" imgW="8725989" imgH="6585815" progId="Word.Document.12">
                  <p:embed/>
                </p:oleObj>
              </mc:Choice>
              <mc:Fallback>
                <p:oleObj name="Dokument" r:id="rId3" imgW="8725989" imgH="6585815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693150" cy="6567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31800" y="332656"/>
          <a:ext cx="8748712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Dokument" r:id="rId3" imgW="8749412" imgH="6392877" progId="Word.Document.12">
                  <p:embed/>
                </p:oleObj>
              </mc:Choice>
              <mc:Fallback>
                <p:oleObj name="Dokument" r:id="rId3" imgW="8749412" imgH="6392877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332656"/>
                        <a:ext cx="8748712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5" action="ppaction://hlinksldjump"/>
          </p:cNvPr>
          <p:cNvSpPr/>
          <p:nvPr/>
        </p:nvSpPr>
        <p:spPr>
          <a:xfrm rot="16200000">
            <a:off x="179289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19112" y="366713"/>
          <a:ext cx="866140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0" name="Dokument" r:id="rId3" imgW="8661845" imgH="6380639" progId="Word.Document.12">
                  <p:embed/>
                </p:oleObj>
              </mc:Choice>
              <mc:Fallback>
                <p:oleObj name="Dokument" r:id="rId3" imgW="8661845" imgH="6380639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2" y="366713"/>
                        <a:ext cx="866140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5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91703" y="457026"/>
          <a:ext cx="8632825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Dokument" r:id="rId3" imgW="8633017" imgH="6356881" progId="Word.Document.12">
                  <p:embed/>
                </p:oleObj>
              </mc:Choice>
              <mc:Fallback>
                <p:oleObj name="Dokument" r:id="rId3" imgW="8633017" imgH="6356881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703" y="457026"/>
                        <a:ext cx="8632825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179289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Rastrový obrázek" r:id="rId6" imgW="0" imgH="0" progId="PBrush">
                  <p:embed/>
                </p:oleObj>
              </mc:Choice>
              <mc:Fallback>
                <p:oleObj name="Rastrový obrázek" r:id="rId6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Šipka doprava 2">
            <a:hlinkClick r:id="rId3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77986" y="332656"/>
          <a:ext cx="8718550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name="Dokument" r:id="rId4" imgW="8718421" imgH="6392877" progId="Word.Document.12">
                  <p:embed/>
                </p:oleObj>
              </mc:Choice>
              <mc:Fallback>
                <p:oleObj name="Dokument" r:id="rId4" imgW="8718421" imgH="6392877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986" y="332656"/>
                        <a:ext cx="8718550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720972" y="374650"/>
          <a:ext cx="8891588" cy="636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1" name="Dokument" r:id="rId3" imgW="8891355" imgH="6363864" progId="Word.Document.12">
                  <p:embed/>
                </p:oleObj>
              </mc:Choice>
              <mc:Fallback>
                <p:oleObj name="Dokument" r:id="rId3" imgW="8891355" imgH="6363864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972" y="374650"/>
                        <a:ext cx="8891588" cy="6364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199330" y="145182"/>
          <a:ext cx="86931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8" name="Dokument" r:id="rId3" imgW="8692836" imgH="6380639" progId="Word.Document.12">
                  <p:embed/>
                </p:oleObj>
              </mc:Choice>
              <mc:Fallback>
                <p:oleObj name="Dokument" r:id="rId3" imgW="8692836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30" y="145182"/>
                        <a:ext cx="86931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293096"/>
            <a:ext cx="799288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869160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Dělením získáme výsledek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059832" y="5301208"/>
            <a:ext cx="208823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899592" y="1528718"/>
            <a:ext cx="54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kt 17"/>
          <p:cNvGraphicFramePr>
            <a:graphicFrameLocks noChangeAspect="1"/>
          </p:cNvGraphicFramePr>
          <p:nvPr/>
        </p:nvGraphicFramePr>
        <p:xfrm>
          <a:off x="199330" y="145182"/>
          <a:ext cx="869315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2" name="Dokument" r:id="rId3" imgW="8692836" imgH="6380639" progId="Word.Document.12">
                  <p:embed/>
                </p:oleObj>
              </mc:Choice>
              <mc:Fallback>
                <p:oleObj name="Dokument" r:id="rId3" imgW="8692836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30" y="145182"/>
                        <a:ext cx="869315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5949280"/>
            <a:ext cx="79928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51723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 kontrolu je vhodná zkouška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96336" y="60212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899592" y="1528718"/>
            <a:ext cx="54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10443" y="188640"/>
          <a:ext cx="8682037" cy="674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5" name="Dokument" r:id="rId3" imgW="8682746" imgH="6744558" progId="Word.Document.12">
                  <p:embed/>
                </p:oleObj>
              </mc:Choice>
              <mc:Fallback>
                <p:oleObj name="Dokument" r:id="rId3" imgW="8682746" imgH="674455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443" y="188640"/>
                        <a:ext cx="8682037" cy="674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140968"/>
            <a:ext cx="7992888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Při splnění podmínky násobíme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141277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10443" y="188640"/>
          <a:ext cx="8682037" cy="674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6" name="Dokument" r:id="rId3" imgW="8682746" imgH="6744558" progId="Word.Document.12">
                  <p:embed/>
                </p:oleObj>
              </mc:Choice>
              <mc:Fallback>
                <p:oleObj name="Dokument" r:id="rId3" imgW="8682746" imgH="67445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443" y="188640"/>
                        <a:ext cx="8682037" cy="674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861048"/>
            <a:ext cx="799288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43146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vlevo, číslo vpravo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1628800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436</Words>
  <Application>Microsoft Office PowerPoint</Application>
  <PresentationFormat>Předvádění na obrazovce (4:3)</PresentationFormat>
  <Paragraphs>180</Paragraphs>
  <Slides>55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55</vt:i4>
      </vt:variant>
    </vt:vector>
  </HeadingPairs>
  <TitlesOfParts>
    <vt:vector size="61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163</cp:revision>
  <dcterms:created xsi:type="dcterms:W3CDTF">2013-03-31T20:11:56Z</dcterms:created>
  <dcterms:modified xsi:type="dcterms:W3CDTF">2014-06-15T11:56:21Z</dcterms:modified>
</cp:coreProperties>
</file>