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7" r:id="rId2"/>
    <p:sldId id="258" r:id="rId3"/>
    <p:sldId id="263" r:id="rId4"/>
    <p:sldId id="262" r:id="rId5"/>
    <p:sldId id="388" r:id="rId6"/>
    <p:sldId id="389" r:id="rId7"/>
    <p:sldId id="390" r:id="rId8"/>
    <p:sldId id="391" r:id="rId9"/>
    <p:sldId id="392" r:id="rId10"/>
    <p:sldId id="393" r:id="rId11"/>
    <p:sldId id="268" r:id="rId12"/>
    <p:sldId id="394" r:id="rId13"/>
    <p:sldId id="395" r:id="rId14"/>
    <p:sldId id="396" r:id="rId15"/>
    <p:sldId id="397" r:id="rId16"/>
    <p:sldId id="398" r:id="rId17"/>
    <p:sldId id="273" r:id="rId18"/>
    <p:sldId id="399" r:id="rId19"/>
    <p:sldId id="400" r:id="rId20"/>
    <p:sldId id="401" r:id="rId21"/>
    <p:sldId id="402" r:id="rId22"/>
    <p:sldId id="403" r:id="rId23"/>
    <p:sldId id="404" r:id="rId24"/>
    <p:sldId id="405" r:id="rId25"/>
    <p:sldId id="406" r:id="rId26"/>
    <p:sldId id="408" r:id="rId27"/>
    <p:sldId id="409" r:id="rId28"/>
    <p:sldId id="410" r:id="rId29"/>
    <p:sldId id="260" r:id="rId30"/>
    <p:sldId id="308" r:id="rId31"/>
    <p:sldId id="290" r:id="rId32"/>
    <p:sldId id="291" r:id="rId33"/>
    <p:sldId id="292" r:id="rId34"/>
    <p:sldId id="293" r:id="rId35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0.v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image" Target="../media/image1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78747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75485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2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3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4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5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6.docx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32.xml"/><Relationship Id="rId3" Type="http://schemas.openxmlformats.org/officeDocument/2006/relationships/oleObject" Target="../embeddings/oleObject1.bin"/><Relationship Id="rId7" Type="http://schemas.openxmlformats.org/officeDocument/2006/relationships/slide" Target="slide30.xml"/><Relationship Id="rId12" Type="http://schemas.openxmlformats.org/officeDocument/2006/relationships/slide" Target="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29.xml"/><Relationship Id="rId11" Type="http://schemas.openxmlformats.org/officeDocument/2006/relationships/slide" Target="slide23.xml"/><Relationship Id="rId5" Type="http://schemas.openxmlformats.org/officeDocument/2006/relationships/image" Target="../media/image2.emf"/><Relationship Id="rId15" Type="http://schemas.openxmlformats.org/officeDocument/2006/relationships/slide" Target="slide34.xml"/><Relationship Id="rId10" Type="http://schemas.openxmlformats.org/officeDocument/2006/relationships/slide" Target="slide17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11.xml"/><Relationship Id="rId14" Type="http://schemas.openxmlformats.org/officeDocument/2006/relationships/slide" Target="slide3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27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8.docx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9.docx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30.docx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3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ROVNICE a NEROVNICE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07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Kvadratické rovnice I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427038" y="119063"/>
          <a:ext cx="8645525" cy="679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03" name="Dokument" r:id="rId4" imgW="8680584" imgH="6929577" progId="Word.Document.12">
                  <p:embed/>
                </p:oleObj>
              </mc:Choice>
              <mc:Fallback>
                <p:oleObj name="Dokument" r:id="rId4" imgW="8680584" imgH="69295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038" y="119063"/>
                        <a:ext cx="8645525" cy="6792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172400" y="3284984"/>
            <a:ext cx="432048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6588224" y="4149080"/>
            <a:ext cx="24482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Rovnice je vyřešena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244408" y="2636912"/>
            <a:ext cx="64807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36550" y="260648"/>
          <a:ext cx="8780463" cy="6392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Dokument" r:id="rId4" imgW="8780402" imgH="6392877" progId="Word.Document.12">
                  <p:embed/>
                </p:oleObj>
              </mc:Choice>
              <mc:Fallback>
                <p:oleObj name="Dokument" r:id="rId4" imgW="8780402" imgH="6392877" progId="Word.Document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260648"/>
                        <a:ext cx="8780463" cy="6392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54868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1628800"/>
            <a:ext cx="8820472" cy="4536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4005064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Podmínka je součástí zadání, vynásobíme jmenovatelem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427984" y="1700808"/>
            <a:ext cx="471601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36550" y="260648"/>
          <a:ext cx="8780463" cy="6392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227" name="Dokument" r:id="rId4" imgW="8780402" imgH="6392877" progId="Word.Document.12">
                  <p:embed/>
                </p:oleObj>
              </mc:Choice>
              <mc:Fallback>
                <p:oleObj name="Dokument" r:id="rId4" imgW="8780402" imgH="63928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260648"/>
                        <a:ext cx="8780463" cy="6392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54868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2204864"/>
            <a:ext cx="8820472" cy="3960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4005064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Převedeme  na pravou stranu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460432" y="1700808"/>
            <a:ext cx="68356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36550" y="260648"/>
          <a:ext cx="8780463" cy="6392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251" name="Dokument" r:id="rId4" imgW="8780402" imgH="6392877" progId="Word.Document.12">
                  <p:embed/>
                </p:oleObj>
              </mc:Choice>
              <mc:Fallback>
                <p:oleObj name="Dokument" r:id="rId4" imgW="8780402" imgH="63928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260648"/>
                        <a:ext cx="8780463" cy="6392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54868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2708920"/>
            <a:ext cx="8820472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4005064"/>
            <a:ext cx="71287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Kvadratická rovnice je neúplná, stačí rozložit na součin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460432" y="1700808"/>
            <a:ext cx="68356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36550" y="260648"/>
          <a:ext cx="8780463" cy="6392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275" name="Dokument" r:id="rId4" imgW="8780402" imgH="6392877" progId="Word.Document.12">
                  <p:embed/>
                </p:oleObj>
              </mc:Choice>
              <mc:Fallback>
                <p:oleObj name="Dokument" r:id="rId4" imgW="8780402" imgH="63928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260648"/>
                        <a:ext cx="8780463" cy="6392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54868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3212976"/>
            <a:ext cx="8820472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0" y="4005064"/>
            <a:ext cx="88924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Součin bude nulový pro hodnoty 0 a 1, 0 odporuje podmínce, máme jeden kořen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460432" y="1700808"/>
            <a:ext cx="68356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36550" y="260648"/>
          <a:ext cx="8780463" cy="6392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299" name="Dokument" r:id="rId4" imgW="8780402" imgH="6392877" progId="Word.Document.12">
                  <p:embed/>
                </p:oleObj>
              </mc:Choice>
              <mc:Fallback>
                <p:oleObj name="Dokument" r:id="rId4" imgW="8780402" imgH="63928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260648"/>
                        <a:ext cx="8780463" cy="6392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54868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3861048"/>
            <a:ext cx="8820472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0" y="4805282"/>
            <a:ext cx="88924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Správnost ověříme zkouškou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460432" y="1700808"/>
            <a:ext cx="68356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36550" y="260648"/>
          <a:ext cx="8780463" cy="6392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23" name="Dokument" r:id="rId4" imgW="8780402" imgH="6392877" progId="Word.Document.12">
                  <p:embed/>
                </p:oleObj>
              </mc:Choice>
              <mc:Fallback>
                <p:oleObj name="Dokument" r:id="rId4" imgW="8780402" imgH="63928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260648"/>
                        <a:ext cx="8780463" cy="6392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54868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884368" y="2996952"/>
            <a:ext cx="10436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0" y="5605502"/>
            <a:ext cx="88924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Rovnice má jeden kořen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460432" y="1700808"/>
            <a:ext cx="68356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42329" y="188640"/>
          <a:ext cx="8766175" cy="644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9" name="Dokument" r:id="rId4" imgW="8765988" imgH="6440032" progId="Word.Document.12">
                  <p:embed/>
                </p:oleObj>
              </mc:Choice>
              <mc:Fallback>
                <p:oleObj name="Dokument" r:id="rId4" imgW="8765988" imgH="6440032" progId="Word.Document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329" y="188640"/>
                        <a:ext cx="8766175" cy="6440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251520" y="1556792"/>
            <a:ext cx="8424936" cy="4680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9512" y="4077072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Neznámá je ve jmenovateli, zapíšeme podmínku a odstraníme zlomky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740352" y="1556792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42329" y="188640"/>
          <a:ext cx="8766175" cy="644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47" name="Dokument" r:id="rId4" imgW="8765988" imgH="6440032" progId="Word.Document.12">
                  <p:embed/>
                </p:oleObj>
              </mc:Choice>
              <mc:Fallback>
                <p:oleObj name="Dokument" r:id="rId4" imgW="8765988" imgH="644003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329" y="188640"/>
                        <a:ext cx="8766175" cy="6440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251520" y="2132856"/>
            <a:ext cx="8424936" cy="4104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9512" y="4077072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Převedeme na běžný tvar kvadratické rovnice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740352" y="1556792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42329" y="188640"/>
          <a:ext cx="8766175" cy="644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371" name="Dokument" r:id="rId4" imgW="8765988" imgH="6440032" progId="Word.Document.12">
                  <p:embed/>
                </p:oleObj>
              </mc:Choice>
              <mc:Fallback>
                <p:oleObj name="Dokument" r:id="rId4" imgW="8765988" imgH="644003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329" y="188640"/>
                        <a:ext cx="8766175" cy="6440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251520" y="2636912"/>
            <a:ext cx="8424936" cy="360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9512" y="4077072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Lze řešit vzorcem nebo rozložit na součin kořenových činitelů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740352" y="1556792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SMA_ROVNICE A NEROVNICE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Kvadratické rovnice 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07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VY_32_INOVACE_1_3_07_KUP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26. 9.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42329" y="188640"/>
          <a:ext cx="8766175" cy="644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395" name="Dokument" r:id="rId4" imgW="8765988" imgH="6440032" progId="Word.Document.12">
                  <p:embed/>
                </p:oleObj>
              </mc:Choice>
              <mc:Fallback>
                <p:oleObj name="Dokument" r:id="rId4" imgW="8765988" imgH="644003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329" y="188640"/>
                        <a:ext cx="8766175" cy="6440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251520" y="3356992"/>
            <a:ext cx="8424936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9512" y="4077072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V každé závorce rozkladu je vidět kořen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740352" y="1556792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42329" y="188640"/>
          <a:ext cx="8766175" cy="644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419" name="Dokument" r:id="rId4" imgW="8765988" imgH="6440032" progId="Word.Document.12">
                  <p:embed/>
                </p:oleObj>
              </mc:Choice>
              <mc:Fallback>
                <p:oleObj name="Dokument" r:id="rId4" imgW="8765988" imgH="644003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329" y="188640"/>
                        <a:ext cx="8766175" cy="6440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251520" y="4077072"/>
            <a:ext cx="8424936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9512" y="4293096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Máme dva kořeny, které ověříme podmínkou a provedeme zkoušku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740352" y="1556792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42329" y="188640"/>
          <a:ext cx="8766175" cy="644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443" name="Dokument" r:id="rId4" imgW="8765988" imgH="6440032" progId="Word.Document.12">
                  <p:embed/>
                </p:oleObj>
              </mc:Choice>
              <mc:Fallback>
                <p:oleObj name="Dokument" r:id="rId4" imgW="8765988" imgH="644003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329" y="188640"/>
                        <a:ext cx="8766175" cy="6440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251520" y="5877272"/>
            <a:ext cx="84249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9512" y="6093296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Řešením rovnice jsou dva nalezené kořeny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740352" y="1556792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67544" y="260648"/>
          <a:ext cx="8891587" cy="6411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467" name="Dokument" r:id="rId4" imgW="8891355" imgH="6411430" progId="Word.Document.12">
                  <p:embed/>
                </p:oleObj>
              </mc:Choice>
              <mc:Fallback>
                <p:oleObj name="Dokument" r:id="rId4" imgW="8891355" imgH="641143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260648"/>
                        <a:ext cx="8891587" cy="6411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1484784"/>
            <a:ext cx="8568952" cy="4968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979712" y="4365104"/>
            <a:ext cx="44644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Umocníme závorku na pravé straně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08304" y="332656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67544" y="260648"/>
          <a:ext cx="8891587" cy="6411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491" name="Dokument" r:id="rId4" imgW="8891355" imgH="6411430" progId="Word.Document.12">
                  <p:embed/>
                </p:oleObj>
              </mc:Choice>
              <mc:Fallback>
                <p:oleObj name="Dokument" r:id="rId4" imgW="8891355" imgH="641143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260648"/>
                        <a:ext cx="8891587" cy="6411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2132856"/>
            <a:ext cx="8568952" cy="4320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619672" y="4365104"/>
            <a:ext cx="482453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Násobením se zbavíme desetinného čísla 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08304" y="332656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67544" y="260648"/>
          <a:ext cx="8891587" cy="6411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15" name="Dokument" r:id="rId4" imgW="8891355" imgH="6411430" progId="Word.Document.12">
                  <p:embed/>
                </p:oleObj>
              </mc:Choice>
              <mc:Fallback>
                <p:oleObj name="Dokument" r:id="rId4" imgW="8891355" imgH="641143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260648"/>
                        <a:ext cx="8891587" cy="6411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3140968"/>
            <a:ext cx="8568952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619672" y="4365104"/>
            <a:ext cx="482453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Můžeme zaměnit strany rovnice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08304" y="332656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67544" y="260648"/>
          <a:ext cx="8891587" cy="6411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63" name="Dokument" r:id="rId4" imgW="8891355" imgH="6411430" progId="Word.Document.12">
                  <p:embed/>
                </p:oleObj>
              </mc:Choice>
              <mc:Fallback>
                <p:oleObj name="Dokument" r:id="rId4" imgW="8891355" imgH="641143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260648"/>
                        <a:ext cx="8891587" cy="6411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3789040"/>
            <a:ext cx="8568952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251520" y="4365104"/>
            <a:ext cx="85689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neúplnou kvadratickou rovnici její dva kořeny získáme odmocněním 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08304" y="332656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67544" y="260648"/>
          <a:ext cx="8891587" cy="6411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587" name="Dokument" r:id="rId4" imgW="8891355" imgH="6411430" progId="Word.Document.12">
                  <p:embed/>
                </p:oleObj>
              </mc:Choice>
              <mc:Fallback>
                <p:oleObj name="Dokument" r:id="rId4" imgW="8891355" imgH="641143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260648"/>
                        <a:ext cx="8891587" cy="6411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4653136"/>
            <a:ext cx="8568952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251520" y="5157192"/>
            <a:ext cx="85689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 množiny přirozených čísel patří pouze jeden z obou kořenů, kladný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08304" y="332656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67544" y="260648"/>
          <a:ext cx="8891587" cy="6411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611" name="Dokument" r:id="rId4" imgW="8891355" imgH="6411430" progId="Word.Document.12">
                  <p:embed/>
                </p:oleObj>
              </mc:Choice>
              <mc:Fallback>
                <p:oleObj name="Dokument" r:id="rId4" imgW="8891355" imgH="641143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260648"/>
                        <a:ext cx="8891587" cy="6411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380312" y="4437112"/>
            <a:ext cx="16561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251520" y="6165304"/>
            <a:ext cx="85689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Zkouška potvrdila správnost řešení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08304" y="332656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Objekt 20"/>
          <p:cNvGraphicFramePr>
            <a:graphicFrameLocks noChangeAspect="1"/>
          </p:cNvGraphicFramePr>
          <p:nvPr/>
        </p:nvGraphicFramePr>
        <p:xfrm>
          <a:off x="1058664" y="540717"/>
          <a:ext cx="8697912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Dokument" r:id="rId4" imgW="8697160" imgH="6416635" progId="Word.Document.12">
                  <p:embed/>
                </p:oleObj>
              </mc:Choice>
              <mc:Fallback>
                <p:oleObj name="Dokument" r:id="rId4" imgW="8697160" imgH="6416635" progId="Word.Document.12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8664" y="540717"/>
                        <a:ext cx="8697912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466998" y="609352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12239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83671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1988517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500685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5084861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2" action="ppaction://hlinksldjump"/>
          </p:cNvPr>
          <p:cNvSpPr/>
          <p:nvPr/>
        </p:nvSpPr>
        <p:spPr>
          <a:xfrm rot="10800000">
            <a:off x="323528" y="548680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3" action="ppaction://hlinksldjump"/>
          </p:cNvPr>
          <p:cNvSpPr/>
          <p:nvPr/>
        </p:nvSpPr>
        <p:spPr>
          <a:xfrm rot="10800000">
            <a:off x="323528" y="1988517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4" action="ppaction://hlinksldjump"/>
          </p:cNvPr>
          <p:cNvSpPr/>
          <p:nvPr/>
        </p:nvSpPr>
        <p:spPr>
          <a:xfrm rot="10800000">
            <a:off x="322759" y="3500685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5" action="ppaction://hlinksldjump"/>
          </p:cNvPr>
          <p:cNvSpPr/>
          <p:nvPr/>
        </p:nvSpPr>
        <p:spPr>
          <a:xfrm rot="10800000">
            <a:off x="322759" y="501317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427038" y="281830"/>
          <a:ext cx="8716962" cy="6459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7" name="Dokument" r:id="rId4" imgW="8756258" imgH="6425634" progId="Word.Document.12">
                  <p:embed/>
                </p:oleObj>
              </mc:Choice>
              <mc:Fallback>
                <p:oleObj name="Dokument" r:id="rId4" imgW="8756258" imgH="6425634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038" y="281830"/>
                        <a:ext cx="8716962" cy="6459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316193" y="9081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511175" y="261938"/>
          <a:ext cx="8632825" cy="6281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7" name="Dokument" r:id="rId4" imgW="8670494" imgH="6307927" progId="Word.Document.12">
                  <p:embed/>
                </p:oleObj>
              </mc:Choice>
              <mc:Fallback>
                <p:oleObj name="Dokument" r:id="rId4" imgW="8670494" imgH="6307927" progId="Word.Document.12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175" y="261938"/>
                        <a:ext cx="8632825" cy="6281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256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427038" y="261938"/>
          <a:ext cx="8645525" cy="6316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2" name="Dokument" r:id="rId4" imgW="8678061" imgH="6344643" progId="Word.Document.12">
                  <p:embed/>
                </p:oleObj>
              </mc:Choice>
              <mc:Fallback>
                <p:oleObj name="Dokument" r:id="rId4" imgW="8678061" imgH="6344643" progId="Word.Document.12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038" y="261938"/>
                        <a:ext cx="8645525" cy="63166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583183" y="188640"/>
          <a:ext cx="8669337" cy="6329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5" name="Dokument" r:id="rId4" imgW="8701845" imgH="6356881" progId="Word.Document.12">
                  <p:embed/>
                </p:oleObj>
              </mc:Choice>
              <mc:Fallback>
                <p:oleObj name="Dokument" r:id="rId4" imgW="8701845" imgH="6356881" progId="Word.Document.12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3183" y="188640"/>
                        <a:ext cx="8669337" cy="6329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graphicFrame>
        <p:nvGraphicFramePr>
          <p:cNvPr id="4" name="Objekt 3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6" name="Rastrový obrázek" r:id="rId7" imgW="0" imgH="0" progId="PBrush">
                  <p:embed/>
                </p:oleObj>
              </mc:Choice>
              <mc:Fallback>
                <p:oleObj name="Rastrový obrázek" r:id="rId7" imgW="0" imgH="0" progId="PBrush">
                  <p:embed/>
                  <p:pic>
                    <p:nvPicPr>
                      <p:cNvPr id="0" name="Rectangle 3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558800" y="368300"/>
          <a:ext cx="8656638" cy="635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8" name="Dokument" r:id="rId4" imgW="8692836" imgH="6380639" progId="Word.Document.12">
                  <p:embed/>
                </p:oleObj>
              </mc:Choice>
              <mc:Fallback>
                <p:oleObj name="Dokument" r:id="rId4" imgW="8692836" imgH="6380639" progId="Word.Document.12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800" y="368300"/>
                        <a:ext cx="8656638" cy="6353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8055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427038" y="119063"/>
          <a:ext cx="8645525" cy="679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Dokument" r:id="rId4" imgW="8680584" imgH="6929577" progId="Word.Document.12">
                  <p:embed/>
                </p:oleObj>
              </mc:Choice>
              <mc:Fallback>
                <p:oleObj name="Dokument" r:id="rId4" imgW="8680584" imgH="6929577" progId="Word.Document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038" y="119063"/>
                        <a:ext cx="8645525" cy="6792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980728"/>
            <a:ext cx="8424936" cy="56166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3717032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Nejdříve roznásobíme závorku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244408" y="2636912"/>
            <a:ext cx="64807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427038" y="119063"/>
          <a:ext cx="8645525" cy="679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83" name="Dokument" r:id="rId4" imgW="8680584" imgH="6929577" progId="Word.Document.12">
                  <p:embed/>
                </p:oleObj>
              </mc:Choice>
              <mc:Fallback>
                <p:oleObj name="Dokument" r:id="rId4" imgW="8680584" imgH="69295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038" y="119063"/>
                        <a:ext cx="8645525" cy="6792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1628800"/>
            <a:ext cx="8424936" cy="4968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3717032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Převedeme členy na pravou stranu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244408" y="2636912"/>
            <a:ext cx="64807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427038" y="119063"/>
          <a:ext cx="8645525" cy="679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07" name="Dokument" r:id="rId4" imgW="8680584" imgH="6929577" progId="Word.Document.12">
                  <p:embed/>
                </p:oleObj>
              </mc:Choice>
              <mc:Fallback>
                <p:oleObj name="Dokument" r:id="rId4" imgW="8680584" imgH="69295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038" y="119063"/>
                        <a:ext cx="8645525" cy="6792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2420888"/>
            <a:ext cx="8424936" cy="4176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3717032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Upravíme dělením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244408" y="2636912"/>
            <a:ext cx="64807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427038" y="119063"/>
          <a:ext cx="8645525" cy="679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31" name="Dokument" r:id="rId4" imgW="8680584" imgH="6929577" progId="Word.Document.12">
                  <p:embed/>
                </p:oleObj>
              </mc:Choice>
              <mc:Fallback>
                <p:oleObj name="Dokument" r:id="rId4" imgW="8680584" imgH="69295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038" y="119063"/>
                        <a:ext cx="8645525" cy="6792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3284984"/>
            <a:ext cx="8424936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467544" y="3717032"/>
            <a:ext cx="77048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Kvadratická rovnice je neúplná, není třeba vzorec, postačí vytýkání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244408" y="2636912"/>
            <a:ext cx="64807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427038" y="119063"/>
          <a:ext cx="8645525" cy="679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155" name="Dokument" r:id="rId4" imgW="8680584" imgH="6929577" progId="Word.Document.12">
                  <p:embed/>
                </p:oleObj>
              </mc:Choice>
              <mc:Fallback>
                <p:oleObj name="Dokument" r:id="rId4" imgW="8680584" imgH="69295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038" y="119063"/>
                        <a:ext cx="8645525" cy="6792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4005064"/>
            <a:ext cx="8424936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467544" y="4653136"/>
            <a:ext cx="77048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Součin je roven nule, pokud je nulový první nebo druhý činitel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244408" y="2636912"/>
            <a:ext cx="64807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427038" y="119063"/>
          <a:ext cx="8645525" cy="679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179" name="Dokument" r:id="rId4" imgW="8680584" imgH="6929577" progId="Word.Document.12">
                  <p:embed/>
                </p:oleObj>
              </mc:Choice>
              <mc:Fallback>
                <p:oleObj name="Dokument" r:id="rId4" imgW="8680584" imgH="69295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038" y="119063"/>
                        <a:ext cx="8645525" cy="6792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5013176"/>
            <a:ext cx="842493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467544" y="5373216"/>
            <a:ext cx="77048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Rovnice má dva kořeny, ověříme zkouškou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244408" y="2636912"/>
            <a:ext cx="64807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</TotalTime>
  <Words>312</Words>
  <Application>Microsoft Office PowerPoint</Application>
  <PresentationFormat>Předvádění na obrazovce (4:3)</PresentationFormat>
  <Paragraphs>119</Paragraphs>
  <Slides>34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34</vt:i4>
      </vt:variant>
    </vt:vector>
  </HeadingPairs>
  <TitlesOfParts>
    <vt:vector size="40" baseType="lpstr">
      <vt:lpstr>Arial</vt:lpstr>
      <vt:lpstr>Calibri</vt:lpstr>
      <vt:lpstr>Times New Roman</vt:lpstr>
      <vt:lpstr>Motiv sady Office</vt:lpstr>
      <vt:lpstr>Dokument</vt:lpstr>
      <vt:lpstr>Rastrový obrázek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150</cp:revision>
  <dcterms:created xsi:type="dcterms:W3CDTF">2013-03-31T20:11:56Z</dcterms:created>
  <dcterms:modified xsi:type="dcterms:W3CDTF">2014-06-15T12:35:10Z</dcterms:modified>
</cp:coreProperties>
</file>