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258" r:id="rId3"/>
    <p:sldId id="263" r:id="rId4"/>
    <p:sldId id="26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268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273" r:id="rId22"/>
    <p:sldId id="428" r:id="rId23"/>
    <p:sldId id="429" r:id="rId24"/>
    <p:sldId id="430" r:id="rId25"/>
    <p:sldId id="431" r:id="rId26"/>
    <p:sldId id="432" r:id="rId27"/>
    <p:sldId id="433" r:id="rId28"/>
    <p:sldId id="279" r:id="rId29"/>
    <p:sldId id="434" r:id="rId30"/>
    <p:sldId id="435" r:id="rId31"/>
    <p:sldId id="436" r:id="rId32"/>
    <p:sldId id="437" r:id="rId33"/>
    <p:sldId id="260" r:id="rId34"/>
    <p:sldId id="308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2207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0124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6.xml"/><Relationship Id="rId3" Type="http://schemas.openxmlformats.org/officeDocument/2006/relationships/oleObject" Target="../embeddings/oleObject1.bin"/><Relationship Id="rId7" Type="http://schemas.openxmlformats.org/officeDocument/2006/relationships/slide" Target="slide34.xml"/><Relationship Id="rId12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33.xml"/><Relationship Id="rId11" Type="http://schemas.openxmlformats.org/officeDocument/2006/relationships/slide" Target="slide28.xml"/><Relationship Id="rId5" Type="http://schemas.openxmlformats.org/officeDocument/2006/relationships/image" Target="../media/image2.emf"/><Relationship Id="rId15" Type="http://schemas.openxmlformats.org/officeDocument/2006/relationships/slide" Target="slide38.xml"/><Relationship Id="rId10" Type="http://schemas.openxmlformats.org/officeDocument/2006/relationships/slide" Target="slide21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2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Soustavy nerovnic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7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2089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 soustavy musí zároveň splňovat obě nerovnice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 flipV="1">
            <a:off x="7812360" y="141277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1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740352" y="5805264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093296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otevřený interval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 flipV="1">
            <a:off x="7812360" y="141277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852936"/>
            <a:ext cx="849694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9715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Najdeme řešení první nerovnice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2708920"/>
            <a:ext cx="22322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356992"/>
            <a:ext cx="849694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9715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4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2708920"/>
            <a:ext cx="22322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9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005064"/>
            <a:ext cx="849694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9715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kladným číslem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2708920"/>
            <a:ext cx="22322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3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97152"/>
            <a:ext cx="84969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15719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Budeme řešit druhou nerovnici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2708920"/>
            <a:ext cx="22322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7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97152"/>
            <a:ext cx="84969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15719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3429000"/>
            <a:ext cx="22322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1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97152"/>
            <a:ext cx="84969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15719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3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4149080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5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97152"/>
            <a:ext cx="84969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301208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zápornou -1, obracíme nerovnost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452320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9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229200"/>
            <a:ext cx="849694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733256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intervalem x splňující obě nerovnice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452320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Soustavy nerovnice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</a:p>
          <a:p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546670" y="332656"/>
          <a:ext cx="8705850" cy="660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3" name="Dokument" r:id="rId4" imgW="8706169" imgH="6602374" progId="Word.Document.12">
                  <p:embed/>
                </p:oleObj>
              </mc:Choice>
              <mc:Fallback>
                <p:oleObj name="Dokument" r:id="rId4" imgW="8706169" imgH="66023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70" y="332656"/>
                        <a:ext cx="8705850" cy="660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5229200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95536" y="5877272"/>
            <a:ext cx="7128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je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452320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4" y="1124744"/>
            <a:ext cx="12241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2204864"/>
            <a:ext cx="864096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797152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Vyřešíme první nerovnici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7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88024" y="2420888"/>
            <a:ext cx="28803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3212976"/>
            <a:ext cx="8892480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797152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Po roznásobení upravíme neznámé a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1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88024" y="2420888"/>
            <a:ext cx="288032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4221088"/>
            <a:ext cx="889248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Dělení záporným číslem obrací nerovnost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5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88024" y="2420888"/>
            <a:ext cx="288032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5085184"/>
            <a:ext cx="88924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Vyřešíme druhou nerovnici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79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88024" y="3645024"/>
            <a:ext cx="28803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5085184"/>
            <a:ext cx="88924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Dělíme kladným číslem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3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0" y="5085184"/>
            <a:ext cx="88924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Hledáme množinu čísel x splňujících zároveň obě nerovnice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68300" y="261938"/>
          <a:ext cx="866933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7" name="Dokument" r:id="rId4" imgW="8708692" imgH="6368760" progId="Word.Document.12">
                  <p:embed/>
                </p:oleObj>
              </mc:Choice>
              <mc:Fallback>
                <p:oleObj name="Dokument" r:id="rId4" imgW="8708692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261938"/>
                        <a:ext cx="866933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8532440" y="2852936"/>
            <a:ext cx="2880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6237312"/>
            <a:ext cx="73448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prázdná množina, průnik intervalů je prázdný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04949" y="260648"/>
          <a:ext cx="8891587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9" y="260648"/>
                        <a:ext cx="8891587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348880"/>
            <a:ext cx="8820472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3068960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zapíšeme samostatně obě nerovnice ze zápisu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04949" y="260648"/>
          <a:ext cx="8891587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1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9" y="260648"/>
                        <a:ext cx="8891587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356992"/>
            <a:ext cx="882047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4365104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Každou z nerovnic samostatně vyřešíme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1099938" y="633362"/>
          <a:ext cx="8656638" cy="6396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okument" r:id="rId4" imgW="8657161" imgH="6396477" progId="Word.Document.12">
                  <p:embed/>
                </p:oleObj>
              </mc:Choice>
              <mc:Fallback>
                <p:oleObj name="Dokument" r:id="rId4" imgW="8657161" imgH="6396477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9938" y="633362"/>
                        <a:ext cx="8656638" cy="6396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8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50068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15686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5486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198851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42867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01285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04949" y="260648"/>
          <a:ext cx="8891587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5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9" y="260648"/>
                        <a:ext cx="8891587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157192"/>
            <a:ext cx="88204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229200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je zřejmá, řešení druhé provedeme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64088" y="3284984"/>
            <a:ext cx="208823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04949" y="260648"/>
          <a:ext cx="8891587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499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9" y="260648"/>
                        <a:ext cx="8891587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157192"/>
            <a:ext cx="88204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517232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soustavy je průnik intervalů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2420888"/>
            <a:ext cx="5760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504949" y="260648"/>
          <a:ext cx="8891587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3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9" y="260648"/>
                        <a:ext cx="8891587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309320"/>
            <a:ext cx="88204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4653136"/>
            <a:ext cx="50405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interval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2420888"/>
            <a:ext cx="5760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357188"/>
          <a:ext cx="8631237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630495" imgH="6447231" progId="Word.Document.12">
                  <p:embed/>
                </p:oleObj>
              </mc:Choice>
              <mc:Fallback>
                <p:oleObj name="Dokument" r:id="rId4" imgW="8630495" imgH="644723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57188"/>
                        <a:ext cx="8631237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86791" y="260648"/>
          <a:ext cx="8621713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Dokument" r:id="rId4" imgW="8661845" imgH="6356881" progId="Word.Document.12">
                  <p:embed/>
                </p:oleObj>
              </mc:Choice>
              <mc:Fallback>
                <p:oleObj name="Dokument" r:id="rId4" imgW="8661845" imgH="6356881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791" y="260648"/>
                        <a:ext cx="8621713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50838" y="260648"/>
          <a:ext cx="87058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3" name="Dokument" r:id="rId4" imgW="8706169" imgH="6356881" progId="Word.Document.12">
                  <p:embed/>
                </p:oleObj>
              </mc:Choice>
              <mc:Fallback>
                <p:oleObj name="Dokument" r:id="rId4" imgW="8706169" imgH="6356881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260648"/>
                        <a:ext cx="87058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8055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76820" y="260648"/>
          <a:ext cx="8775700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Dokument" r:id="rId4" imgW="8775357" imgH="6380639" progId="Word.Document.12">
                  <p:embed/>
                </p:oleObj>
              </mc:Choice>
              <mc:Fallback>
                <p:oleObj name="Dokument" r:id="rId4" imgW="8775357" imgH="6380639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20" y="260648"/>
                        <a:ext cx="8775700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73063" y="260648"/>
          <a:ext cx="862330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Dokument" r:id="rId4" imgW="8622927" imgH="6356881" progId="Word.Document.12">
                  <p:embed/>
                </p:oleObj>
              </mc:Choice>
              <mc:Fallback>
                <p:oleObj name="Dokument" r:id="rId4" imgW="8622927" imgH="6356881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260648"/>
                        <a:ext cx="862330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492896"/>
            <a:ext cx="8208912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365104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a vyřešíme první nerovnici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652120" y="2204864"/>
            <a:ext cx="28083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7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84984"/>
            <a:ext cx="820891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365104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vlevo  a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2204864"/>
            <a:ext cx="331236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1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789040"/>
            <a:ext cx="820891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365104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2204864"/>
            <a:ext cx="331236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5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2089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a vyřešíme druhou nerovnici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2204864"/>
            <a:ext cx="331236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19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2089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ponecháme, číslo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3068960"/>
            <a:ext cx="33123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39166" y="131911"/>
          <a:ext cx="866933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3" name="Dokument" r:id="rId4" imgW="8668692" imgH="6321245" progId="Word.Document.12">
                  <p:embed/>
                </p:oleObj>
              </mc:Choice>
              <mc:Fallback>
                <p:oleObj name="Dokument" r:id="rId4" imgW="8668692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66" y="131911"/>
                        <a:ext cx="866933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2089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kladným číslem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508104" y="3717032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380312" y="43934"/>
            <a:ext cx="176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284</Words>
  <Application>Microsoft Office PowerPoint</Application>
  <PresentationFormat>Předvádění na obrazovce (4:3)</PresentationFormat>
  <Paragraphs>131</Paragraphs>
  <Slides>38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38</vt:i4>
      </vt:variant>
    </vt:vector>
  </HeadingPairs>
  <TitlesOfParts>
    <vt:vector size="44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158</cp:revision>
  <dcterms:created xsi:type="dcterms:W3CDTF">2013-03-31T20:11:56Z</dcterms:created>
  <dcterms:modified xsi:type="dcterms:W3CDTF">2014-06-15T12:54:47Z</dcterms:modified>
</cp:coreProperties>
</file>